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c0c2e75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c0c2e75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dc0c2e75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dc0c2e75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dc0c2e75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dc0c2e75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dc1a344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dc1a344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dc1a344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dc1a344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dc1a3440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dc1a3440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4875"/>
            <a:ext cx="8839200" cy="2920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625" y="3271104"/>
            <a:ext cx="5999758" cy="1663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475" y="454175"/>
            <a:ext cx="5231051" cy="13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813525" y="28875"/>
            <a:ext cx="5585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 mettre dans le répertoire style et entré:     compass create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6025" y="1359100"/>
            <a:ext cx="1860399" cy="37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3819185" y="3116033"/>
            <a:ext cx="1408075" cy="756175"/>
          </a:xfrm>
          <a:custGeom>
            <a:pathLst>
              <a:path extrusionOk="0" h="30247" w="56323">
                <a:moveTo>
                  <a:pt x="30230" y="3140"/>
                </a:moveTo>
                <a:cubicBezTo>
                  <a:pt x="21851" y="3140"/>
                  <a:pt x="12879" y="-2209"/>
                  <a:pt x="5178" y="1091"/>
                </a:cubicBezTo>
                <a:cubicBezTo>
                  <a:pt x="874" y="2935"/>
                  <a:pt x="-739" y="9757"/>
                  <a:pt x="396" y="14300"/>
                </a:cubicBezTo>
                <a:cubicBezTo>
                  <a:pt x="3324" y="26026"/>
                  <a:pt x="20876" y="30242"/>
                  <a:pt x="32963" y="30242"/>
                </a:cubicBezTo>
                <a:cubicBezTo>
                  <a:pt x="40181" y="30242"/>
                  <a:pt x="49296" y="30321"/>
                  <a:pt x="53916" y="24776"/>
                </a:cubicBezTo>
                <a:cubicBezTo>
                  <a:pt x="58232" y="19596"/>
                  <a:pt x="56361" y="9053"/>
                  <a:pt x="51183" y="4735"/>
                </a:cubicBezTo>
                <a:cubicBezTo>
                  <a:pt x="44710" y="-662"/>
                  <a:pt x="34307" y="-727"/>
                  <a:pt x="26131" y="131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Google Shape;64;p14"/>
          <p:cNvSpPr txBox="1"/>
          <p:nvPr/>
        </p:nvSpPr>
        <p:spPr>
          <a:xfrm>
            <a:off x="5559950" y="1685725"/>
            <a:ext cx="3510000" cy="1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Cela crée des fichiers.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supprime le fichier stylesheets.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Supprimer tout les fichier qu’il y a dans le dossier sass avant d’utiliser saas.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88350" y="95475"/>
            <a:ext cx="26931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Le fichier de config.rb</a:t>
            </a:r>
            <a:endParaRPr sz="14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150" y="442800"/>
            <a:ext cx="5839860" cy="3459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575" y="1086175"/>
            <a:ext cx="57531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750" y="2393425"/>
            <a:ext cx="84963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733100" y="330625"/>
            <a:ext cx="56196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Lancement de compass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549575" y="1752700"/>
            <a:ext cx="5619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compass est </a:t>
            </a:r>
            <a:r>
              <a:rPr lang="fr"/>
              <a:t>lancé</a:t>
            </a:r>
            <a:r>
              <a:rPr lang="fr"/>
              <a:t> ce qui permet également de voir les logs d’erreur de compass.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50" y="1017025"/>
            <a:ext cx="8839200" cy="31094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7"/>
          <p:cNvCxnSpPr/>
          <p:nvPr/>
        </p:nvCxnSpPr>
        <p:spPr>
          <a:xfrm>
            <a:off x="2471200" y="1926025"/>
            <a:ext cx="2901000" cy="2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086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1775" y="2336207"/>
            <a:ext cx="5714555" cy="2599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3550"/>
            <a:ext cx="8839199" cy="2416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