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c20ce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c20ce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c20ced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c20ced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c20ced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c20ced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c20ced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c20ced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c20ced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c20ced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0" y="379187"/>
            <a:ext cx="4417775" cy="28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75" y="395138"/>
            <a:ext cx="4447427" cy="277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>
            <a:stCxn id="54" idx="3"/>
            <a:endCxn id="55" idx="1"/>
          </p:cNvCxnSpPr>
          <p:nvPr/>
        </p:nvCxnSpPr>
        <p:spPr>
          <a:xfrm>
            <a:off x="4451925" y="1780075"/>
            <a:ext cx="279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25" y="3205112"/>
            <a:ext cx="8839200" cy="12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92225" y="25650"/>
            <a:ext cx="7464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framework permet de comprendre et d’aller chercher les balises imbriquée tout seul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9151" y="4154754"/>
            <a:ext cx="4447425" cy="1011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 flipH="1">
            <a:off x="1337825" y="986575"/>
            <a:ext cx="278100" cy="250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816900" y="1376000"/>
            <a:ext cx="849600" cy="241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6118396" y="521275"/>
            <a:ext cx="1776275" cy="1151450"/>
          </a:xfrm>
          <a:custGeom>
            <a:pathLst>
              <a:path extrusionOk="0" h="46058" w="71051">
                <a:moveTo>
                  <a:pt x="36970" y="0"/>
                </a:moveTo>
                <a:cubicBezTo>
                  <a:pt x="25354" y="0"/>
                  <a:pt x="11602" y="1092"/>
                  <a:pt x="3388" y="9306"/>
                </a:cubicBezTo>
                <a:cubicBezTo>
                  <a:pt x="-2430" y="15124"/>
                  <a:pt x="426" y="26393"/>
                  <a:pt x="3590" y="33987"/>
                </a:cubicBezTo>
                <a:cubicBezTo>
                  <a:pt x="7989" y="44544"/>
                  <a:pt x="24320" y="45923"/>
                  <a:pt x="35756" y="45923"/>
                </a:cubicBezTo>
                <a:cubicBezTo>
                  <a:pt x="46189" y="45923"/>
                  <a:pt x="58129" y="47207"/>
                  <a:pt x="66708" y="41270"/>
                </a:cubicBezTo>
                <a:cubicBezTo>
                  <a:pt x="75170" y="35414"/>
                  <a:pt x="69843" y="17674"/>
                  <a:pt x="62257" y="10722"/>
                </a:cubicBezTo>
                <a:cubicBezTo>
                  <a:pt x="55139" y="4199"/>
                  <a:pt x="43984" y="4322"/>
                  <a:pt x="35351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25" y="0"/>
            <a:ext cx="7366150" cy="35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218" y="2973575"/>
            <a:ext cx="3359000" cy="21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775" y="3731475"/>
            <a:ext cx="3897227" cy="1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152400"/>
            <a:ext cx="65685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00" y="1486381"/>
            <a:ext cx="4144026" cy="22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969325" y="547000"/>
            <a:ext cx="3831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Il y a possibilité de créer des variables qui peuvent être des hauteurs, couleurs etc...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5"/>
          <p:cNvCxnSpPr>
            <a:stCxn id="76" idx="1"/>
          </p:cNvCxnSpPr>
          <p:nvPr/>
        </p:nvCxnSpPr>
        <p:spPr>
          <a:xfrm rot="10800000">
            <a:off x="2286225" y="842350"/>
            <a:ext cx="683100" cy="5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6" idx="1"/>
          </p:cNvCxnSpPr>
          <p:nvPr/>
        </p:nvCxnSpPr>
        <p:spPr>
          <a:xfrm flipH="1">
            <a:off x="2570925" y="899950"/>
            <a:ext cx="398400" cy="208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5925"/>
            <a:ext cx="5008174" cy="42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300" y="3211675"/>
            <a:ext cx="4672699" cy="19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96525" y="119925"/>
            <a:ext cx="8358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créer des @mixin que l’on peut appeler ensuite dans des class et id que l’on veut.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 flipH="1">
            <a:off x="1392175" y="393225"/>
            <a:ext cx="808500" cy="11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714650" y="2733300"/>
            <a:ext cx="15999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5730750" y="4606500"/>
            <a:ext cx="21921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673800" y="4390150"/>
            <a:ext cx="242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975"/>
            <a:ext cx="4665224" cy="3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775" y="1429502"/>
            <a:ext cx="3866225" cy="34634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94025" y="763350"/>
            <a:ext cx="4446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donner des </a:t>
            </a:r>
            <a:r>
              <a:rPr lang="fr"/>
              <a:t>paramètres</a:t>
            </a:r>
            <a:r>
              <a:rPr lang="fr"/>
              <a:t> à nos @mixin</a:t>
            </a:r>
            <a:endParaRPr/>
          </a:p>
        </p:txBody>
      </p:sp>
      <p:cxnSp>
        <p:nvCxnSpPr>
          <p:cNvPr id="97" name="Google Shape;97;p17"/>
          <p:cNvCxnSpPr>
            <a:stCxn id="96" idx="2"/>
          </p:cNvCxnSpPr>
          <p:nvPr/>
        </p:nvCxnSpPr>
        <p:spPr>
          <a:xfrm flipH="1">
            <a:off x="1733825" y="1145850"/>
            <a:ext cx="583500" cy="80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6" idx="2"/>
          </p:cNvCxnSpPr>
          <p:nvPr/>
        </p:nvCxnSpPr>
        <p:spPr>
          <a:xfrm flipH="1">
            <a:off x="1768025" y="1145850"/>
            <a:ext cx="549300" cy="158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4540625" y="898675"/>
            <a:ext cx="4603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également donner des paramètres par </a:t>
            </a:r>
            <a:r>
              <a:rPr lang="fr"/>
              <a:t>défaut</a:t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7285000" y="1224525"/>
            <a:ext cx="1440600" cy="76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67149" cy="35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25" y="-1"/>
            <a:ext cx="4618975" cy="213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572000" y="2272150"/>
            <a:ext cx="41847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y a possibilité de mettre les @mixin et variable dans un fichier à part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