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313" y="34150"/>
            <a:ext cx="6637376" cy="3579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05325" y="3894775"/>
            <a:ext cx="5927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premier </a:t>
            </a:r>
            <a:r>
              <a:rPr lang="fr"/>
              <a:t>repository</a:t>
            </a:r>
            <a:r>
              <a:rPr lang="fr"/>
              <a:t> effectuer un git init via le terminal ou avec un éditeur graphique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