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d431dbdc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d431dbdc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d431dbdc6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d431dbdc6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d431dbdc6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d431dbdc6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431dbdc6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431dbdc6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03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Disons que l’on commence une tache et que l’on souhaite mettre du </a:t>
            </a:r>
            <a:r>
              <a:rPr lang="fr" sz="1400"/>
              <a:t>côté</a:t>
            </a:r>
            <a:r>
              <a:rPr lang="fr" sz="1400"/>
              <a:t> du code pour une tâche plus urgente.</a:t>
            </a:r>
            <a:endParaRPr sz="14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575" y="1072625"/>
            <a:ext cx="4722720" cy="384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La modification a bien été pris en comptes, mais nous allons </a:t>
            </a:r>
            <a:r>
              <a:rPr lang="fr" sz="1400"/>
              <a:t>cliquer</a:t>
            </a:r>
            <a:r>
              <a:rPr lang="fr" sz="1400"/>
              <a:t> sur save stash et nous mettre un message de rappel de tâche. Je peut également d’</a:t>
            </a:r>
            <a:r>
              <a:rPr lang="fr" sz="1400"/>
              <a:t>ajouter</a:t>
            </a:r>
            <a:r>
              <a:rPr lang="fr" sz="1400"/>
              <a:t> des fichiers dans ma tâche de côté</a:t>
            </a:r>
            <a:endParaRPr sz="14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25" y="1068775"/>
            <a:ext cx="3980952" cy="2494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14"/>
          <p:cNvCxnSpPr/>
          <p:nvPr/>
        </p:nvCxnSpPr>
        <p:spPr>
          <a:xfrm>
            <a:off x="1497525" y="750325"/>
            <a:ext cx="516900" cy="16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8677" y="1509650"/>
            <a:ext cx="4665322" cy="29252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/>
          <p:nvPr/>
        </p:nvCxnSpPr>
        <p:spPr>
          <a:xfrm flipH="1">
            <a:off x="3853775" y="714875"/>
            <a:ext cx="1611600" cy="4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4"/>
          <p:cNvCxnSpPr/>
          <p:nvPr/>
        </p:nvCxnSpPr>
        <p:spPr>
          <a:xfrm>
            <a:off x="1107325" y="937850"/>
            <a:ext cx="4758300" cy="16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4"/>
          <p:cNvCxnSpPr/>
          <p:nvPr/>
        </p:nvCxnSpPr>
        <p:spPr>
          <a:xfrm>
            <a:off x="4808375" y="956850"/>
            <a:ext cx="899700" cy="21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En allant dans “stashes” on peut voir nos tâches que l’on a mis de côté</a:t>
            </a:r>
            <a:endParaRPr sz="14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1600"/>
            <a:ext cx="8839205" cy="2961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29275" y="0"/>
            <a:ext cx="8520600" cy="3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Pour </a:t>
            </a:r>
            <a:r>
              <a:rPr lang="fr" sz="1200"/>
              <a:t>rappeler</a:t>
            </a:r>
            <a:r>
              <a:rPr lang="fr" sz="1200"/>
              <a:t> une </a:t>
            </a:r>
            <a:r>
              <a:rPr lang="fr" sz="1200"/>
              <a:t>tâche</a:t>
            </a:r>
            <a:r>
              <a:rPr lang="fr" sz="1200"/>
              <a:t> on clique sur l’icon “Apply Stash”</a:t>
            </a:r>
            <a:endParaRPr sz="12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50" y="526550"/>
            <a:ext cx="6055650" cy="2478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6"/>
          <p:cNvCxnSpPr/>
          <p:nvPr/>
        </p:nvCxnSpPr>
        <p:spPr>
          <a:xfrm>
            <a:off x="3666375" y="313625"/>
            <a:ext cx="75510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7975" y="3208450"/>
            <a:ext cx="3231944" cy="1833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6"/>
          <p:cNvCxnSpPr/>
          <p:nvPr/>
        </p:nvCxnSpPr>
        <p:spPr>
          <a:xfrm>
            <a:off x="4700175" y="851700"/>
            <a:ext cx="2462700" cy="27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Et on retrouve notre code </a:t>
            </a:r>
            <a:r>
              <a:rPr lang="fr" sz="1200"/>
              <a:t>prés</a:t>
            </a:r>
            <a:r>
              <a:rPr lang="fr" sz="1200"/>
              <a:t> a commit comme </a:t>
            </a:r>
            <a:r>
              <a:rPr lang="fr" sz="1200"/>
              <a:t>initialement</a:t>
            </a:r>
            <a:endParaRPr sz="1200"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000" y="1175200"/>
            <a:ext cx="8839197" cy="37601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7"/>
          <p:cNvCxnSpPr/>
          <p:nvPr/>
        </p:nvCxnSpPr>
        <p:spPr>
          <a:xfrm>
            <a:off x="3053250" y="719950"/>
            <a:ext cx="5100" cy="10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7"/>
          <p:cNvCxnSpPr/>
          <p:nvPr/>
        </p:nvCxnSpPr>
        <p:spPr>
          <a:xfrm>
            <a:off x="3108975" y="765550"/>
            <a:ext cx="663900" cy="243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