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43fc549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43fc54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a43fc54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a43fc54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a43fc549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a43fc549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6225"/>
            <a:ext cx="8839197" cy="368988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60100" y="136950"/>
            <a:ext cx="36267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Créé</a:t>
            </a:r>
            <a:r>
              <a:rPr lang="fr"/>
              <a:t> le password pour tower dans bitbuket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896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25" y="676200"/>
            <a:ext cx="8839197" cy="422787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902463" y="1463575"/>
            <a:ext cx="758050" cy="550350"/>
          </a:xfrm>
          <a:custGeom>
            <a:pathLst>
              <a:path extrusionOk="0" h="22014" w="30322">
                <a:moveTo>
                  <a:pt x="14350" y="0"/>
                </a:moveTo>
                <a:cubicBezTo>
                  <a:pt x="8869" y="0"/>
                  <a:pt x="-1441" y="3207"/>
                  <a:pt x="230" y="8427"/>
                </a:cubicBezTo>
                <a:cubicBezTo>
                  <a:pt x="1616" y="12759"/>
                  <a:pt x="3678" y="17780"/>
                  <a:pt x="7746" y="19814"/>
                </a:cubicBezTo>
                <a:cubicBezTo>
                  <a:pt x="13046" y="22464"/>
                  <a:pt x="19992" y="22656"/>
                  <a:pt x="25510" y="20497"/>
                </a:cubicBezTo>
                <a:cubicBezTo>
                  <a:pt x="28936" y="19156"/>
                  <a:pt x="31649" y="13311"/>
                  <a:pt x="29609" y="10249"/>
                </a:cubicBezTo>
                <a:cubicBezTo>
                  <a:pt x="26398" y="5430"/>
                  <a:pt x="20973" y="1405"/>
                  <a:pt x="15261" y="456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7" name="Google Shape;67;p15"/>
          <p:cNvCxnSpPr/>
          <p:nvPr/>
        </p:nvCxnSpPr>
        <p:spPr>
          <a:xfrm flipH="1">
            <a:off x="1352400" y="820200"/>
            <a:ext cx="466800" cy="825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5"/>
          <p:cNvSpPr txBox="1"/>
          <p:nvPr/>
        </p:nvSpPr>
        <p:spPr>
          <a:xfrm>
            <a:off x="1933075" y="683550"/>
            <a:ext cx="6769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cliquer ensuite sur le nuage aprés avoir eu le code pour choisir bitbucket..ou autre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3250"/>
            <a:ext cx="8839200" cy="298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