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43b879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43b879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43b879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43b879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43b879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43b879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43b879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43b879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30275" y="176825"/>
            <a:ext cx="7481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Après  avoir </a:t>
            </a:r>
            <a:r>
              <a:rPr lang="fr">
                <a:solidFill>
                  <a:srgbClr val="FF0000"/>
                </a:solidFill>
              </a:rPr>
              <a:t>créé</a:t>
            </a:r>
            <a:r>
              <a:rPr lang="fr">
                <a:solidFill>
                  <a:srgbClr val="FF0000"/>
                </a:solidFill>
              </a:rPr>
              <a:t> une team pour avoir un projet, il faut </a:t>
            </a:r>
            <a:r>
              <a:rPr lang="fr">
                <a:solidFill>
                  <a:srgbClr val="FF0000"/>
                </a:solidFill>
              </a:rPr>
              <a:t>créer</a:t>
            </a:r>
            <a:r>
              <a:rPr lang="fr">
                <a:solidFill>
                  <a:srgbClr val="FF0000"/>
                </a:solidFill>
              </a:rPr>
              <a:t> un </a:t>
            </a:r>
            <a:r>
              <a:rPr lang="fr">
                <a:solidFill>
                  <a:srgbClr val="FF0000"/>
                </a:solidFill>
              </a:rPr>
              <a:t>repository</a:t>
            </a:r>
            <a:r>
              <a:rPr lang="fr">
                <a:solidFill>
                  <a:srgbClr val="FF0000"/>
                </a:solidFill>
              </a:rPr>
              <a:t> pour obtenir le code https ou ssh pour lien notre projet git a tower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88" y="1052250"/>
            <a:ext cx="7255219" cy="36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75" y="454150"/>
            <a:ext cx="8839201" cy="45832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 flipH="1">
            <a:off x="1933075" y="222375"/>
            <a:ext cx="80850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 txBox="1"/>
          <p:nvPr/>
        </p:nvSpPr>
        <p:spPr>
          <a:xfrm>
            <a:off x="2804225" y="108475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cliquer sur </a:t>
            </a:r>
            <a:r>
              <a:rPr lang="fr">
                <a:solidFill>
                  <a:srgbClr val="FF0000"/>
                </a:solidFill>
              </a:rPr>
              <a:t>repository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50" y="448450"/>
            <a:ext cx="8267700" cy="419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flipH="1">
            <a:off x="4125150" y="342025"/>
            <a:ext cx="797100" cy="14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 txBox="1"/>
          <p:nvPr/>
        </p:nvSpPr>
        <p:spPr>
          <a:xfrm>
            <a:off x="5098775" y="222425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cliquer sur open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675" y="260575"/>
            <a:ext cx="785598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 flipH="1">
            <a:off x="5041800" y="1150525"/>
            <a:ext cx="540900" cy="13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6"/>
          <p:cNvSpPr txBox="1"/>
          <p:nvPr/>
        </p:nvSpPr>
        <p:spPr>
          <a:xfrm>
            <a:off x="5639625" y="1025275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cliquer sur Add Remote Repository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50" y="180875"/>
            <a:ext cx="645544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7"/>
          <p:cNvCxnSpPr/>
          <p:nvPr/>
        </p:nvCxnSpPr>
        <p:spPr>
          <a:xfrm flipH="1">
            <a:off x="6106425" y="1133425"/>
            <a:ext cx="626400" cy="48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/>
          <p:nvPr/>
        </p:nvCxnSpPr>
        <p:spPr>
          <a:xfrm flipH="1">
            <a:off x="6129350" y="1959025"/>
            <a:ext cx="768600" cy="7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 txBox="1"/>
          <p:nvPr/>
        </p:nvSpPr>
        <p:spPr>
          <a:xfrm>
            <a:off x="6191925" y="750925"/>
            <a:ext cx="2641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nommer le remote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794150" y="1623025"/>
            <a:ext cx="21534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fournir l’adresse https </a:t>
            </a:r>
            <a:r>
              <a:rPr lang="fr">
                <a:solidFill>
                  <a:srgbClr val="FF0000"/>
                </a:solidFill>
              </a:rPr>
              <a:t>récupéré</a:t>
            </a:r>
            <a:r>
              <a:rPr lang="fr">
                <a:solidFill>
                  <a:srgbClr val="FF0000"/>
                </a:solidFill>
              </a:rPr>
              <a:t> sur bitbucket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