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d41d27b0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d41d27b0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650" y="653450"/>
            <a:ext cx="8839201" cy="4317497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071825" y="324850"/>
            <a:ext cx="54432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Après avec copié le lien de “clone” on va dans clone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 flipH="1">
            <a:off x="2405525" y="797425"/>
            <a:ext cx="2266200" cy="218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138" y="304800"/>
            <a:ext cx="7277722" cy="48387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" name="Google Shape;62;p14"/>
          <p:cNvCxnSpPr/>
          <p:nvPr/>
        </p:nvCxnSpPr>
        <p:spPr>
          <a:xfrm flipH="1">
            <a:off x="4751425" y="273600"/>
            <a:ext cx="22800" cy="209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" name="Google Shape;63;p14"/>
          <p:cNvSpPr txBox="1"/>
          <p:nvPr/>
        </p:nvSpPr>
        <p:spPr>
          <a:xfrm>
            <a:off x="4819750" y="34475"/>
            <a:ext cx="42360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On colle le lien de clonage.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