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4195e1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4195e1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4195e1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4195e1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38" y="727676"/>
            <a:ext cx="8106324" cy="42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>
            <a:off x="4512375" y="518425"/>
            <a:ext cx="1554300" cy="11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 flipH="1">
            <a:off x="2963675" y="546900"/>
            <a:ext cx="489600" cy="28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2809900" y="187175"/>
            <a:ext cx="5528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</a:t>
            </a:r>
            <a:r>
              <a:rPr lang="fr"/>
              <a:t>rajouté</a:t>
            </a:r>
            <a:r>
              <a:rPr lang="fr"/>
              <a:t> un fichier readme et on le passe en ajouter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Avant de commit je rajoute un titre et les commentaires de mon commit.</a:t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863" y="1215675"/>
            <a:ext cx="5222272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1676875" y="768950"/>
            <a:ext cx="4105200" cy="29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912400" y="774650"/>
            <a:ext cx="1161600" cy="13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Ensuite si on va sur l’onglet history on peut voir </a:t>
            </a:r>
            <a:r>
              <a:rPr lang="fr" sz="1400"/>
              <a:t>tous</a:t>
            </a:r>
            <a:r>
              <a:rPr lang="fr" sz="1400"/>
              <a:t> les </a:t>
            </a:r>
            <a:r>
              <a:rPr lang="fr" sz="1400"/>
              <a:t>événements</a:t>
            </a:r>
            <a:r>
              <a:rPr lang="fr" sz="1400"/>
              <a:t> qui se sont passer sur le repository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et si on clique ici on vois les changements.</a:t>
            </a:r>
            <a:endParaRPr sz="1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75" y="1379301"/>
            <a:ext cx="7047302" cy="372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flipH="1">
            <a:off x="1921700" y="751875"/>
            <a:ext cx="808500" cy="10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>
            <a:off x="4079575" y="729100"/>
            <a:ext cx="1093200" cy="11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1676875" y="951150"/>
            <a:ext cx="3530100" cy="27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1232775" y="4416275"/>
            <a:ext cx="3621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Info: Là on est encore en local ce n’est pas sur le </a:t>
            </a:r>
            <a:r>
              <a:rPr lang="fr">
                <a:solidFill>
                  <a:srgbClr val="FF0000"/>
                </a:solidFill>
              </a:rPr>
              <a:t>dépôt</a:t>
            </a:r>
            <a:r>
              <a:rPr lang="fr">
                <a:solidFill>
                  <a:srgbClr val="FF0000"/>
                </a:solidFill>
              </a:rPr>
              <a:t> distant c’est dire internet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