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43fc1f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43fc1f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43fc1f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43fc1f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a43fc1f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a43fc1f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a43fc1f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a43fc1f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475" y="347625"/>
            <a:ext cx="8876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“M” veut dire qu’il connais le fichier mais qu’il a été modifié, nous voulons ignorer littlePony.txt mais garder README.md pour le commit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7925"/>
            <a:ext cx="8915799" cy="275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617850" y="638000"/>
            <a:ext cx="2237700" cy="30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Clique droit sur le fichier qu’on veut ignorer puis “Ignore This Item”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88" y="1164425"/>
            <a:ext cx="73954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 nouveau fichier </a:t>
            </a:r>
            <a:r>
              <a:rPr lang="fr" sz="1400"/>
              <a:t>apparaît</a:t>
            </a:r>
            <a:r>
              <a:rPr lang="fr" sz="1400"/>
              <a:t> “.gitignore” qui </a:t>
            </a:r>
            <a:r>
              <a:rPr lang="fr" sz="1400"/>
              <a:t>répertorie</a:t>
            </a:r>
            <a:r>
              <a:rPr lang="fr" sz="1400"/>
              <a:t> tout les fichier à ignorer.</a:t>
            </a:r>
            <a:endParaRPr sz="1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5" y="1147350"/>
            <a:ext cx="84616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Ajouter le fichier pour qu’il </a:t>
            </a:r>
            <a:r>
              <a:rPr lang="fr" sz="1200"/>
              <a:t>mémorise</a:t>
            </a:r>
            <a:r>
              <a:rPr lang="fr" sz="1200"/>
              <a:t> a chaque fois les fichiers à ignorer</a:t>
            </a:r>
            <a:endParaRPr sz="12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4000"/>
            <a:ext cx="8839200" cy="379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Et on Commit.</a:t>
            </a:r>
            <a:endParaRPr sz="1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25" y="1175825"/>
            <a:ext cx="5743629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