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d41d5da7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d41d5da7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d41d5da7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d41d5da7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d41d5da7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d41d5da7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41d5da7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41d5da7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d41d5da7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d41d5da7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2225"/>
            <a:ext cx="8839200" cy="359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3"/>
          <p:cNvCxnSpPr/>
          <p:nvPr/>
        </p:nvCxnSpPr>
        <p:spPr>
          <a:xfrm>
            <a:off x="1910300" y="1082100"/>
            <a:ext cx="1059000" cy="24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" name="Google Shape;56;p13"/>
          <p:cNvSpPr txBox="1"/>
          <p:nvPr/>
        </p:nvSpPr>
        <p:spPr>
          <a:xfrm>
            <a:off x="1352350" y="734800"/>
            <a:ext cx="73674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HEAD est la branche que j’utilise en se moment “la branche courante”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On crée une nouvelle branche qui part de la master</a:t>
            </a:r>
            <a:endParaRPr sz="14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550" y="1175825"/>
            <a:ext cx="5794911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/>
          <p:nvPr/>
        </p:nvCxnSpPr>
        <p:spPr>
          <a:xfrm>
            <a:off x="2217775" y="734800"/>
            <a:ext cx="859800" cy="3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On donne un nom à notre branche, et “Check Out Branch” me déplace automatiquement sur la branche que je viens de créé “feature-mathieu”.</a:t>
            </a:r>
            <a:endParaRPr sz="14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322525"/>
            <a:ext cx="5824013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4175" y="1150525"/>
            <a:ext cx="3068976" cy="871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5"/>
          <p:cNvCxnSpPr/>
          <p:nvPr/>
        </p:nvCxnSpPr>
        <p:spPr>
          <a:xfrm>
            <a:off x="5514400" y="729100"/>
            <a:ext cx="1474800" cy="10191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547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Suite a la création de branche et me trouvant la branche “feature-mathieu” je modifie README.md</a:t>
            </a:r>
            <a:endParaRPr sz="1200">
              <a:solidFill>
                <a:srgbClr val="FF0000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5" y="572688"/>
            <a:ext cx="8839200" cy="2935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300" y="3339428"/>
            <a:ext cx="4292699" cy="1804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6"/>
          <p:cNvCxnSpPr/>
          <p:nvPr/>
        </p:nvCxnSpPr>
        <p:spPr>
          <a:xfrm flipH="1">
            <a:off x="2257650" y="290775"/>
            <a:ext cx="3467400" cy="1041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6"/>
          <p:cNvSpPr txBox="1"/>
          <p:nvPr/>
        </p:nvSpPr>
        <p:spPr>
          <a:xfrm>
            <a:off x="88350" y="3672800"/>
            <a:ext cx="40197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Et je créer un nouveau fichier également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81" name="Google Shape;81;p16"/>
          <p:cNvCxnSpPr/>
          <p:nvPr/>
        </p:nvCxnSpPr>
        <p:spPr>
          <a:xfrm>
            <a:off x="3430500" y="3866400"/>
            <a:ext cx="4213200" cy="170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Et on commit pour ajouter</a:t>
            </a:r>
            <a:endParaRPr sz="14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250" y="1198600"/>
            <a:ext cx="655949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10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On constate que la branche </a:t>
            </a:r>
            <a:r>
              <a:rPr lang="fr" sz="1200">
                <a:solidFill>
                  <a:srgbClr val="FF0000"/>
                </a:solidFill>
              </a:rPr>
              <a:t>“master”</a:t>
            </a:r>
            <a:r>
              <a:rPr lang="fr" sz="1200"/>
              <a:t> est </a:t>
            </a:r>
            <a:r>
              <a:rPr lang="fr" sz="1200"/>
              <a:t>arrêté</a:t>
            </a:r>
            <a:r>
              <a:rPr lang="fr" sz="1200"/>
              <a:t> là et n’est pas au courant des changements effectué sur la branche </a:t>
            </a:r>
            <a:r>
              <a:rPr lang="fr" sz="1200">
                <a:solidFill>
                  <a:srgbClr val="FF0000"/>
                </a:solidFill>
              </a:rPr>
              <a:t>“feature-mathieu”</a:t>
            </a:r>
            <a:r>
              <a:rPr lang="fr" sz="1200"/>
              <a:t>. </a:t>
            </a:r>
            <a:endParaRPr sz="120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7950"/>
            <a:ext cx="8839202" cy="284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8"/>
          <p:cNvCxnSpPr/>
          <p:nvPr/>
        </p:nvCxnSpPr>
        <p:spPr>
          <a:xfrm>
            <a:off x="3014875" y="695025"/>
            <a:ext cx="2448300" cy="276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8"/>
          <p:cNvCxnSpPr/>
          <p:nvPr/>
        </p:nvCxnSpPr>
        <p:spPr>
          <a:xfrm flipH="1">
            <a:off x="6049625" y="723500"/>
            <a:ext cx="244800" cy="2163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