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41b592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41b592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d41b592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d41b592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41b592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41b592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41b592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41b592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63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Dans le cas présent dison que l’on veut modifier la branche </a:t>
            </a:r>
            <a:r>
              <a:rPr b="1" lang="fr" sz="1200"/>
              <a:t>master</a:t>
            </a:r>
            <a:r>
              <a:rPr lang="fr" sz="1200"/>
              <a:t> sans modifier la branche </a:t>
            </a:r>
            <a:r>
              <a:rPr b="1" lang="fr" sz="1200"/>
              <a:t>feature-mathieu </a:t>
            </a:r>
            <a:r>
              <a:rPr lang="fr" sz="1200"/>
              <a:t>car c’est un besoin donc je doit basculer sur la branche </a:t>
            </a:r>
            <a:r>
              <a:rPr b="1" lang="fr" sz="1200"/>
              <a:t>master.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800"/>
            <a:ext cx="8411648" cy="388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 rot="10800000">
            <a:off x="2975025" y="3427975"/>
            <a:ext cx="5700" cy="19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l’instant on est encors sur la branche </a:t>
            </a:r>
            <a:r>
              <a:rPr b="1" lang="fr" sz="1800"/>
              <a:t>feature-mathieu</a:t>
            </a:r>
            <a:endParaRPr b="1"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00" y="1044850"/>
            <a:ext cx="70973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basculer je vais sur la branche master et je clique sur “Check Out Master”</a:t>
            </a:r>
            <a:endParaRPr sz="1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00" y="1135950"/>
            <a:ext cx="75358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</a:t>
            </a:r>
            <a:r>
              <a:rPr lang="fr" sz="1400"/>
              <a:t>voit</a:t>
            </a:r>
            <a:r>
              <a:rPr lang="fr" sz="1400"/>
              <a:t> qu’on a basculer sur la branche master et que le repository local a été synchronisé avec le repository distant de bitbucket, donc on y retrouve pas les changement de la “feature-mathieu”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25" y="1164425"/>
            <a:ext cx="71782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Après avoir effecuté une modification sur le fichier README.md de la branche master on peut constater qu’il y a bien 2 travaux sur 2 branche disctinct </a:t>
            </a:r>
            <a:endParaRPr sz="1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375"/>
            <a:ext cx="8839200" cy="337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