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d41b681f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d41b681f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d41b681f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d41b681f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135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Disons que notre fonctionnalité sur la “feature-mathieu” est fini nous voulons fusionner(merge) sur la branche master.</a:t>
            </a:r>
            <a:endParaRPr sz="14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925" y="1080325"/>
            <a:ext cx="8551024" cy="39107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Google Shape;56;p13"/>
          <p:cNvCxnSpPr/>
          <p:nvPr/>
        </p:nvCxnSpPr>
        <p:spPr>
          <a:xfrm>
            <a:off x="5525775" y="768950"/>
            <a:ext cx="1241100" cy="29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" name="Google Shape;57;p13"/>
          <p:cNvSpPr txBox="1"/>
          <p:nvPr/>
        </p:nvSpPr>
        <p:spPr>
          <a:xfrm>
            <a:off x="4062500" y="545425"/>
            <a:ext cx="17310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icône</a:t>
            </a:r>
            <a:r>
              <a:rPr lang="fr"/>
              <a:t> de merge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2700" y="23675"/>
            <a:ext cx="8317200" cy="3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Pour merge </a:t>
            </a:r>
            <a:r>
              <a:rPr b="1" lang="fr" sz="1400"/>
              <a:t>feature-mathieu </a:t>
            </a:r>
            <a:r>
              <a:rPr lang="fr" sz="1400"/>
              <a:t>sur </a:t>
            </a:r>
            <a:r>
              <a:rPr b="1" lang="fr" sz="1400"/>
              <a:t>master</a:t>
            </a:r>
            <a:r>
              <a:rPr lang="fr" sz="1400"/>
              <a:t> on se place d’abord sur la branche </a:t>
            </a:r>
            <a:r>
              <a:rPr b="1" lang="fr" sz="1400"/>
              <a:t>master</a:t>
            </a:r>
            <a:endParaRPr b="1" sz="14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250" y="398975"/>
            <a:ext cx="4234625" cy="15236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118250" y="2078500"/>
            <a:ext cx="85617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Ensuite on fait juste glisser déposer de </a:t>
            </a:r>
            <a:r>
              <a:rPr b="1" lang="fr"/>
              <a:t>feature-mathieu</a:t>
            </a:r>
            <a:r>
              <a:rPr lang="fr"/>
              <a:t> sur </a:t>
            </a:r>
            <a:r>
              <a:rPr b="1" lang="fr"/>
              <a:t>master </a:t>
            </a:r>
            <a:r>
              <a:rPr lang="fr"/>
              <a:t>et on clique sur merge</a:t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888" y="2511100"/>
            <a:ext cx="3703984" cy="232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4722" y="2571750"/>
            <a:ext cx="3699221" cy="2327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" name="Google Shape;67;p14"/>
          <p:cNvCxnSpPr>
            <a:stCxn id="65" idx="3"/>
            <a:endCxn id="66" idx="1"/>
          </p:cNvCxnSpPr>
          <p:nvPr/>
        </p:nvCxnSpPr>
        <p:spPr>
          <a:xfrm>
            <a:off x="4352872" y="3674900"/>
            <a:ext cx="931800" cy="6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On peut ensuite supprimer la branche qui nous sert plus a rien.</a:t>
            </a:r>
            <a:endParaRPr sz="1400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713" y="1164425"/>
            <a:ext cx="6580567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