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413f9c9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413f9c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655350" y="226400"/>
            <a:ext cx="8172900" cy="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Maintenant on veut envoyer tous nos commit sur notre repository distant,</a:t>
            </a:r>
            <a:endParaRPr sz="18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 allant dans cours-git on constate que le </a:t>
            </a:r>
            <a:r>
              <a:rPr lang="fr" sz="1800"/>
              <a:t>repository</a:t>
            </a:r>
            <a:r>
              <a:rPr lang="fr" sz="1800"/>
              <a:t> distant est encore vide</a:t>
            </a:r>
            <a:endParaRPr sz="18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9850"/>
            <a:ext cx="8839198" cy="33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3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On se met sur la branche master et on clique sur push, cela nous permet d’envoyer nos changement en ligne.</a:t>
            </a:r>
            <a:endParaRPr sz="14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9" y="888500"/>
            <a:ext cx="4417599" cy="2183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4"/>
          <p:cNvCxnSpPr/>
          <p:nvPr/>
        </p:nvCxnSpPr>
        <p:spPr>
          <a:xfrm flipH="1">
            <a:off x="2576600" y="524125"/>
            <a:ext cx="1770600" cy="4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903" y="1135950"/>
            <a:ext cx="4012297" cy="28152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/>
          <p:nvPr/>
        </p:nvCxnSpPr>
        <p:spPr>
          <a:xfrm>
            <a:off x="2616325" y="1053625"/>
            <a:ext cx="2357100" cy="107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