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82150" y="273600"/>
            <a:ext cx="40425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Permet de </a:t>
            </a:r>
            <a:r>
              <a:rPr lang="fr"/>
              <a:t>rafraîchir</a:t>
            </a:r>
            <a:r>
              <a:rPr lang="fr"/>
              <a:t> automatiquement le server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450800"/>
            <a:ext cx="79629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25" y="3854075"/>
            <a:ext cx="75819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8075" y="968250"/>
            <a:ext cx="797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84125" y="3204525"/>
            <a:ext cx="3508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lancement avec le nom du serveur cible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