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50" y="330750"/>
            <a:ext cx="6264023" cy="48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