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3200"/>
            <a:ext cx="8839202" cy="32527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43825" y="250825"/>
            <a:ext cx="805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utilise le middleware server.use() pour lui passé en paramètre le path pour </a:t>
            </a:r>
            <a:r>
              <a:rPr lang="fr"/>
              <a:t>accéder</a:t>
            </a:r>
            <a:r>
              <a:rPr lang="fr"/>
              <a:t> à graphQL et ensuite on utilise la fonction de nôtre import pour lier “express-graphql” pour </a:t>
            </a:r>
            <a:r>
              <a:rPr lang="fr"/>
              <a:t>paramétrer</a:t>
            </a:r>
            <a:r>
              <a:rPr lang="fr"/>
              <a:t> le </a:t>
            </a:r>
            <a:r>
              <a:rPr lang="fr"/>
              <a:t>deuxième</a:t>
            </a:r>
            <a:r>
              <a:rPr lang="fr"/>
              <a:t> argument de la fonction use, graphiql:true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