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73a93f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73a93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0" y="1047575"/>
            <a:ext cx="8839202" cy="297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