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e505c51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e505c51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e505c51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e505c51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75" y="152400"/>
            <a:ext cx="7961651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008800"/>
            <a:ext cx="8839203" cy="215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00" y="329775"/>
            <a:ext cx="8839200" cy="465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