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e7959e0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de7959e0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2350"/>
            <a:ext cx="8839194" cy="216192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176350" y="102800"/>
            <a:ext cx="54789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 effectué sur de la </a:t>
            </a:r>
            <a:r>
              <a:rPr lang="fr"/>
              <a:t>donner</a:t>
            </a:r>
            <a:r>
              <a:rPr lang="fr"/>
              <a:t> en dur sur notre tableau user[].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75" y="2528699"/>
            <a:ext cx="4302426" cy="26148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1213137" y="3081897"/>
            <a:ext cx="1662100" cy="427850"/>
          </a:xfrm>
          <a:custGeom>
            <a:pathLst>
              <a:path extrusionOk="0" h="17114" w="66484">
                <a:moveTo>
                  <a:pt x="30848" y="1769"/>
                </a:moveTo>
                <a:cubicBezTo>
                  <a:pt x="20969" y="1769"/>
                  <a:pt x="9618" y="-2102"/>
                  <a:pt x="1241" y="3135"/>
                </a:cubicBezTo>
                <a:cubicBezTo>
                  <a:pt x="-1524" y="4864"/>
                  <a:pt x="1203" y="10196"/>
                  <a:pt x="3291" y="12701"/>
                </a:cubicBezTo>
                <a:cubicBezTo>
                  <a:pt x="9691" y="20376"/>
                  <a:pt x="23132" y="15661"/>
                  <a:pt x="33125" y="15661"/>
                </a:cubicBezTo>
                <a:cubicBezTo>
                  <a:pt x="44597" y="15661"/>
                  <a:pt x="63229" y="17811"/>
                  <a:pt x="66376" y="6779"/>
                </a:cubicBezTo>
                <a:cubicBezTo>
                  <a:pt x="67131" y="4134"/>
                  <a:pt x="62723" y="1930"/>
                  <a:pt x="60000" y="1541"/>
                </a:cubicBezTo>
                <a:cubicBezTo>
                  <a:pt x="49854" y="93"/>
                  <a:pt x="39196" y="-947"/>
                  <a:pt x="29254" y="154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50" y="455650"/>
            <a:ext cx="3135775" cy="9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387750" y="57250"/>
            <a:ext cx="2368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 de json server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1650" y="2571755"/>
            <a:ext cx="3608175" cy="8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175" y="1612500"/>
            <a:ext cx="2203608" cy="336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4200" y="1780775"/>
            <a:ext cx="2359811" cy="226695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0" y="507050"/>
            <a:ext cx="321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74450" y="1553350"/>
            <a:ext cx="321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276875" y="2237550"/>
            <a:ext cx="3219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784200" y="1398275"/>
            <a:ext cx="321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743150" y="1302300"/>
            <a:ext cx="2926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du fichier db.json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