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e702c5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e702c5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e702c5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e702c5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13" y="1931950"/>
            <a:ext cx="6904975" cy="9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22050" y="973925"/>
            <a:ext cx="616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module axios nous permet de faire des requêtes http vers notre serveur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300"/>
            <a:ext cx="8839202" cy="457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0725"/>
            <a:ext cx="8839205" cy="1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