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ea0a5ea4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ea0a5ea4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007" y="0"/>
            <a:ext cx="747424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1838"/>
            <a:ext cx="8839201" cy="2039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