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e834e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e834e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e834e8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e834e8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12" y="556800"/>
            <a:ext cx="7969774" cy="44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67775" y="167575"/>
            <a:ext cx="3739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Premiere partie du fichier schemas.js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5150"/>
            <a:ext cx="8839199" cy="392556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950350" y="203050"/>
            <a:ext cx="3243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Deuxième</a:t>
            </a:r>
            <a:r>
              <a:rPr lang="fr"/>
              <a:t> partie du fichier schemas.js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1913"/>
            <a:ext cx="8839196" cy="229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