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a32f88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a32f88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525" y="823775"/>
            <a:ext cx="6495024" cy="43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07500" y="142650"/>
            <a:ext cx="6604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Quand nos </a:t>
            </a:r>
            <a:r>
              <a:rPr lang="fr"/>
              <a:t>requête</a:t>
            </a:r>
            <a:r>
              <a:rPr lang="fr"/>
              <a:t> ont le même nom, il faut créer un </a:t>
            </a:r>
            <a:r>
              <a:rPr b="1" lang="fr"/>
              <a:t>alias</a:t>
            </a:r>
            <a:r>
              <a:rPr lang="fr"/>
              <a:t> pour pas qu’il y </a:t>
            </a:r>
            <a:r>
              <a:rPr lang="fr"/>
              <a:t>ait</a:t>
            </a:r>
            <a:r>
              <a:rPr lang="fr"/>
              <a:t> de conflits.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50" y="733150"/>
            <a:ext cx="8839195" cy="43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107500" y="85725"/>
            <a:ext cx="69405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fragment nous permet de mettre nos infos dans un array qu’on éclate ensuite avec l’opérateur spread de es6.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