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e9e1a2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e9e1a2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e9e1a2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e9e1a2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e9e1a2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e9e1a2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75" y="355875"/>
            <a:ext cx="8839199" cy="478761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87750" y="0"/>
            <a:ext cx="2368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schema.js 1er partie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671175" y="1554775"/>
            <a:ext cx="5580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88" y="304800"/>
            <a:ext cx="723821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387750" y="0"/>
            <a:ext cx="2368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schema.js 2eme partie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175825" y="376175"/>
            <a:ext cx="0" cy="18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1397875" y="4931100"/>
            <a:ext cx="956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150"/>
            <a:ext cx="8839203" cy="2355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>
            <a:off x="7074450" y="25169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7125700" y="3348250"/>
            <a:ext cx="16653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retour de la </a:t>
            </a:r>
            <a:r>
              <a:rPr lang="fr"/>
              <a:t>requête</a:t>
            </a:r>
            <a:r>
              <a:rPr lang="fr"/>
              <a:t> post attendu</a:t>
            </a:r>
            <a:endParaRPr/>
          </a:p>
        </p:txBody>
      </p:sp>
      <p:cxnSp>
        <p:nvCxnSpPr>
          <p:cNvPr id="72" name="Google Shape;72;p15"/>
          <p:cNvCxnSpPr>
            <a:stCxn id="71" idx="0"/>
          </p:cNvCxnSpPr>
          <p:nvPr/>
        </p:nvCxnSpPr>
        <p:spPr>
          <a:xfrm rot="10800000">
            <a:off x="7205350" y="2551150"/>
            <a:ext cx="753000" cy="7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7325"/>
            <a:ext cx="8839198" cy="204131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282450" y="3035025"/>
            <a:ext cx="2579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User a bien été ajouter.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