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debebe59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debebe59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65550"/>
            <a:ext cx="8839201" cy="4322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14625"/>
            <a:ext cx="8839196" cy="1700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