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238" y="186575"/>
            <a:ext cx="39155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