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e3e190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e3e190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e3e190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e3e190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74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	  Array fonction utile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400" y="1371600"/>
            <a:ext cx="57435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25" y="1109663"/>
            <a:ext cx="77724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442150"/>
            <a:ext cx="72580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475" y="3123250"/>
            <a:ext cx="53530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5"/>
          <p:cNvCxnSpPr>
            <a:stCxn id="65" idx="2"/>
            <a:endCxn id="66" idx="0"/>
          </p:cNvCxnSpPr>
          <p:nvPr/>
        </p:nvCxnSpPr>
        <p:spPr>
          <a:xfrm>
            <a:off x="4572000" y="2223325"/>
            <a:ext cx="0" cy="9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