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0875"/>
            <a:ext cx="8520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Boucle For of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0" y="2482975"/>
            <a:ext cx="4458350" cy="14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900" y="2740225"/>
            <a:ext cx="4172825" cy="8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970550"/>
            <a:ext cx="83514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Agit comme la boucle for.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fournit la variable que l’on veut pour transmettre l’élément du tableau.</a:t>
            </a:r>
            <a:endParaRPr/>
          </a:p>
        </p:txBody>
      </p:sp>
      <p:cxnSp>
        <p:nvCxnSpPr>
          <p:cNvPr id="58" name="Google Shape;58;p13"/>
          <p:cNvCxnSpPr>
            <a:stCxn id="55" idx="3"/>
            <a:endCxn id="56" idx="1"/>
          </p:cNvCxnSpPr>
          <p:nvPr/>
        </p:nvCxnSpPr>
        <p:spPr>
          <a:xfrm>
            <a:off x="4572000" y="3184137"/>
            <a:ext cx="3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118400" y="1689100"/>
            <a:ext cx="87000" cy="133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1124175" y="1694875"/>
            <a:ext cx="1819500" cy="151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