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614742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614742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b614742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b614742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b614742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b614742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b6147429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b614742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439000" y="117725"/>
            <a:ext cx="42660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Destructuring Array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75" y="2876163"/>
            <a:ext cx="38481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125" y="3409575"/>
            <a:ext cx="1714500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3"/>
            <a:endCxn id="56" idx="1"/>
          </p:cNvCxnSpPr>
          <p:nvPr/>
        </p:nvCxnSpPr>
        <p:spPr>
          <a:xfrm>
            <a:off x="4057875" y="3623875"/>
            <a:ext cx="18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209775" y="1056900"/>
            <a:ext cx="8618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destructuring d’Array permet directement de </a:t>
            </a:r>
            <a:r>
              <a:rPr lang="fr" sz="1200"/>
              <a:t>valoriser</a:t>
            </a:r>
            <a:r>
              <a:rPr lang="fr" sz="1200"/>
              <a:t> nos variables par des éléments qui se trouvent dans un Array.</a:t>
            </a:r>
            <a:endParaRPr sz="1200"/>
          </a:p>
        </p:txBody>
      </p:sp>
      <p:sp>
        <p:nvSpPr>
          <p:cNvPr id="59" name="Google Shape;59;p13"/>
          <p:cNvSpPr txBox="1"/>
          <p:nvPr/>
        </p:nvSpPr>
        <p:spPr>
          <a:xfrm>
            <a:off x="181350" y="2286982"/>
            <a:ext cx="8781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990000"/>
                </a:solidFill>
              </a:rPr>
              <a:t>On valorise directement les variable nombre0 et nombre1 par les éléments 0 et 1 du Array “nombre”, car nombre0 et nombre1 dans l’ordre dans </a:t>
            </a:r>
            <a:r>
              <a:rPr lang="fr" sz="1100">
                <a:solidFill>
                  <a:srgbClr val="990000"/>
                </a:solidFill>
              </a:rPr>
              <a:t>lequel</a:t>
            </a:r>
            <a:r>
              <a:rPr lang="fr" sz="1100">
                <a:solidFill>
                  <a:srgbClr val="990000"/>
                </a:solidFill>
              </a:rPr>
              <a:t> il sont mis à gauche du signe égale valent l’élément 0 et 1 du tableau “nombre”.</a:t>
            </a:r>
            <a:endParaRPr sz="11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492475" y="1009350"/>
            <a:ext cx="4710000" cy="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990000"/>
                </a:solidFill>
              </a:rPr>
              <a:t>On peut simplement inverser la valeur de différents éléments.</a:t>
            </a:r>
            <a:endParaRPr b="1" sz="1200">
              <a:solidFill>
                <a:srgbClr val="99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0" y="1638300"/>
            <a:ext cx="28289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900" y="2276475"/>
            <a:ext cx="1971675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stCxn id="65" idx="3"/>
            <a:endCxn id="66" idx="1"/>
          </p:cNvCxnSpPr>
          <p:nvPr/>
        </p:nvCxnSpPr>
        <p:spPr>
          <a:xfrm>
            <a:off x="3756075" y="2571750"/>
            <a:ext cx="16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024200" y="741550"/>
            <a:ext cx="3390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On peut donner des paramètres par défaut.</a:t>
            </a:r>
            <a:endParaRPr sz="1200">
              <a:solidFill>
                <a:srgbClr val="99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5" y="1509722"/>
            <a:ext cx="3510125" cy="15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925" y="1763800"/>
            <a:ext cx="21812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>
            <a:stCxn id="73" idx="3"/>
            <a:endCxn id="74" idx="1"/>
          </p:cNvCxnSpPr>
          <p:nvPr/>
        </p:nvCxnSpPr>
        <p:spPr>
          <a:xfrm>
            <a:off x="3930350" y="2297197"/>
            <a:ext cx="15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00100" y="1123875"/>
            <a:ext cx="81438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0000"/>
                </a:solidFill>
              </a:rPr>
              <a:t>On peut utiliser l’opérateur REST pour extraire des éléments libre d’une partie et garder l’autre partie dans un tableau.</a:t>
            </a:r>
            <a:endParaRPr sz="1200">
              <a:solidFill>
                <a:srgbClr val="99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75" y="1700213"/>
            <a:ext cx="35242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325" y="2185988"/>
            <a:ext cx="2371725" cy="77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>
            <a:endCxn id="82" idx="1"/>
          </p:cNvCxnSpPr>
          <p:nvPr/>
        </p:nvCxnSpPr>
        <p:spPr>
          <a:xfrm>
            <a:off x="4260125" y="2571750"/>
            <a:ext cx="145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3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peut choisir les éléments de manière </a:t>
            </a:r>
            <a:r>
              <a:rPr b="1" lang="fr" sz="1200"/>
              <a:t>précise</a:t>
            </a:r>
            <a:r>
              <a:rPr lang="fr" sz="1200"/>
              <a:t> que l’on veut </a:t>
            </a:r>
            <a:r>
              <a:rPr lang="fr" sz="1200"/>
              <a:t>récupérer</a:t>
            </a:r>
            <a:r>
              <a:rPr lang="fr" sz="1200"/>
              <a:t> dans une variable en passant des éléments dans un Array en faisant des sauts de virgule.</a:t>
            </a:r>
            <a:endParaRPr sz="12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25" y="2571750"/>
            <a:ext cx="35718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800" y="3100388"/>
            <a:ext cx="1790700" cy="50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 flipH="1">
            <a:off x="2276525" y="1822100"/>
            <a:ext cx="66900" cy="14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9" idx="3"/>
            <a:endCxn id="90" idx="1"/>
          </p:cNvCxnSpPr>
          <p:nvPr/>
        </p:nvCxnSpPr>
        <p:spPr>
          <a:xfrm>
            <a:off x="4154700" y="3352800"/>
            <a:ext cx="18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