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af1e818a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af1e818a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af1e818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af1e818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697325" y="232475"/>
            <a:ext cx="44763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Destructuring Object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50" y="2184600"/>
            <a:ext cx="36766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500" y="3046600"/>
            <a:ext cx="2200275" cy="67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>
            <a:stCxn id="55" idx="3"/>
            <a:endCxn id="56" idx="1"/>
          </p:cNvCxnSpPr>
          <p:nvPr/>
        </p:nvCxnSpPr>
        <p:spPr>
          <a:xfrm>
            <a:off x="4278600" y="3384750"/>
            <a:ext cx="148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 txBox="1"/>
          <p:nvPr/>
        </p:nvSpPr>
        <p:spPr>
          <a:xfrm>
            <a:off x="975650" y="1248225"/>
            <a:ext cx="7737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Permet de </a:t>
            </a:r>
            <a:r>
              <a:rPr lang="fr" sz="1200"/>
              <a:t>récupérer</a:t>
            </a:r>
            <a:r>
              <a:rPr lang="fr" sz="1200"/>
              <a:t> des propriétés et méthode d’Objet que l’on met dans des variables qui doivent impérativement </a:t>
            </a:r>
            <a:r>
              <a:rPr lang="fr" sz="1200"/>
              <a:t>comporter</a:t>
            </a:r>
            <a:r>
              <a:rPr lang="fr" sz="1200"/>
              <a:t> le </a:t>
            </a:r>
            <a:r>
              <a:rPr lang="fr" sz="1200"/>
              <a:t>même</a:t>
            </a:r>
            <a:r>
              <a:rPr lang="fr" sz="1200"/>
              <a:t> noms que les propriétés et méthode que l’on désire..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534125" y="1497175"/>
            <a:ext cx="24621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990000"/>
                </a:solidFill>
              </a:rPr>
              <a:t>On peut utiliser des alias</a:t>
            </a:r>
            <a:endParaRPr sz="1400">
              <a:solidFill>
                <a:srgbClr val="990000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50" y="2212675"/>
            <a:ext cx="4486275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225" y="3027063"/>
            <a:ext cx="1857375" cy="62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>
            <a:stCxn id="64" idx="3"/>
            <a:endCxn id="65" idx="1"/>
          </p:cNvCxnSpPr>
          <p:nvPr/>
        </p:nvCxnSpPr>
        <p:spPr>
          <a:xfrm>
            <a:off x="4973425" y="3341388"/>
            <a:ext cx="102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8150" y="1219775"/>
            <a:ext cx="38277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90000"/>
                </a:solidFill>
              </a:rPr>
              <a:t>Récupération</a:t>
            </a:r>
            <a:r>
              <a:rPr lang="fr" sz="1200">
                <a:solidFill>
                  <a:srgbClr val="990000"/>
                </a:solidFill>
              </a:rPr>
              <a:t> de méthode d’Objet dans une variable</a:t>
            </a:r>
            <a:endParaRPr sz="1200">
              <a:solidFill>
                <a:srgbClr val="990000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925750"/>
            <a:ext cx="419100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7825" y="2973500"/>
            <a:ext cx="2133600" cy="52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>
            <a:stCxn id="72" idx="3"/>
            <a:endCxn id="73" idx="1"/>
          </p:cNvCxnSpPr>
          <p:nvPr/>
        </p:nvCxnSpPr>
        <p:spPr>
          <a:xfrm>
            <a:off x="4572000" y="3235438"/>
            <a:ext cx="11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