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4f57b9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4f57b9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4f57b9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4f57b9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4f57b9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4f57b9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b4f57b9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b4f57b9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b4f57b92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b4f57b9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4f57b92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4f57b92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Event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300" y="2378650"/>
            <a:ext cx="46185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Tips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Pour </a:t>
            </a:r>
            <a:r>
              <a:rPr lang="fr"/>
              <a:t>connaître</a:t>
            </a:r>
            <a:r>
              <a:rPr lang="fr"/>
              <a:t> le type de </a:t>
            </a:r>
            <a:r>
              <a:rPr lang="fr"/>
              <a:t>l'événement.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Pour connaître l'élément sur lequel on clique.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Pour connaître la currentTarget c’est à dire l'élément qui exécute le code.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Pour connaître la valeur X ou Y de la ou on clique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sur l’élément.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675" y="650375"/>
            <a:ext cx="3684286" cy="38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772350" y="3016075"/>
            <a:ext cx="23121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247525" y="3213100"/>
            <a:ext cx="18369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4108450" y="3421675"/>
            <a:ext cx="19761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4682125" y="3636200"/>
            <a:ext cx="14604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2225"/>
            <a:ext cx="85206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onload est une propriété de window, c’est un gestionnaire </a:t>
            </a:r>
            <a:r>
              <a:rPr lang="fr" sz="1200"/>
              <a:t>d'événement(EventHandler), quand l'événement se produit la fonction se déclenche.</a:t>
            </a:r>
            <a:endParaRPr sz="12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0" y="2012963"/>
            <a:ext cx="42291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575" y="871925"/>
            <a:ext cx="22383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738" y="2276463"/>
            <a:ext cx="37528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301" y="3933833"/>
            <a:ext cx="4229100" cy="120966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39300" y="3218875"/>
            <a:ext cx="4229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</a:t>
            </a:r>
            <a:r>
              <a:rPr lang="fr" sz="1200"/>
              <a:t>également</a:t>
            </a:r>
            <a:r>
              <a:rPr lang="fr" sz="1200"/>
              <a:t> lui assigner la fonction directement.</a:t>
            </a:r>
            <a:endParaRPr sz="1200"/>
          </a:p>
        </p:txBody>
      </p:sp>
      <p:cxnSp>
        <p:nvCxnSpPr>
          <p:cNvPr id="71" name="Google Shape;71;p14"/>
          <p:cNvCxnSpPr>
            <a:endCxn id="69" idx="0"/>
          </p:cNvCxnSpPr>
          <p:nvPr/>
        </p:nvCxnSpPr>
        <p:spPr>
          <a:xfrm flipH="1">
            <a:off x="2353851" y="3624533"/>
            <a:ext cx="336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1831150" y="506950"/>
            <a:ext cx="4676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11700" y="871925"/>
            <a:ext cx="579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00"/>
                </a:solidFill>
              </a:rPr>
              <a:t>NOTE IMPORTANTE :</a:t>
            </a:r>
            <a:r>
              <a:rPr lang="fr">
                <a:solidFill>
                  <a:srgbClr val="990000"/>
                </a:solidFill>
              </a:rPr>
              <a:t> UN EVENT HANDLER NE PEUT PRENDRE QU’UNE SEUL PROPRIETE, SI L’ON VEUT ASSIGNER </a:t>
            </a:r>
            <a:r>
              <a:rPr lang="fr">
                <a:solidFill>
                  <a:srgbClr val="990000"/>
                </a:solidFill>
              </a:rPr>
              <a:t>DIFFÉRENTE</a:t>
            </a:r>
            <a:r>
              <a:rPr lang="fr">
                <a:solidFill>
                  <a:srgbClr val="990000"/>
                </a:solidFill>
              </a:rPr>
              <a:t> FONCTION À UN </a:t>
            </a:r>
            <a:r>
              <a:rPr lang="fr">
                <a:solidFill>
                  <a:srgbClr val="990000"/>
                </a:solidFill>
              </a:rPr>
              <a:t>MÊME</a:t>
            </a:r>
            <a:r>
              <a:rPr lang="fr">
                <a:solidFill>
                  <a:srgbClr val="990000"/>
                </a:solidFill>
              </a:rPr>
              <a:t> </a:t>
            </a:r>
            <a:r>
              <a:rPr lang="fr">
                <a:solidFill>
                  <a:srgbClr val="990000"/>
                </a:solidFill>
              </a:rPr>
              <a:t>ÉVÉNEMENT</a:t>
            </a:r>
            <a:r>
              <a:rPr lang="fr">
                <a:solidFill>
                  <a:srgbClr val="990000"/>
                </a:solidFill>
              </a:rPr>
              <a:t> IL FAUT METTRE UN </a:t>
            </a:r>
            <a:r>
              <a:rPr lang="fr">
                <a:solidFill>
                  <a:srgbClr val="990000"/>
                </a:solidFill>
              </a:rPr>
              <a:t>ÉCOUTEUR</a:t>
            </a:r>
            <a:r>
              <a:rPr lang="fr">
                <a:solidFill>
                  <a:srgbClr val="990000"/>
                </a:solidFill>
              </a:rPr>
              <a:t> </a:t>
            </a:r>
            <a:r>
              <a:rPr lang="fr">
                <a:solidFill>
                  <a:srgbClr val="990000"/>
                </a:solidFill>
              </a:rPr>
              <a:t>D'ÉVÉNEMENT “ADDEVENTLISTENER”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0" y="2755300"/>
            <a:ext cx="91440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onclick est une des propriétés eventHandler de l’élément rouge, on peut </a:t>
            </a:r>
            <a:r>
              <a:rPr lang="fr" sz="1200"/>
              <a:t>récupérer</a:t>
            </a:r>
            <a:r>
              <a:rPr lang="fr" sz="1200"/>
              <a:t> l’objet </a:t>
            </a:r>
            <a:r>
              <a:rPr lang="fr" sz="1200"/>
              <a:t>événement</a:t>
            </a:r>
            <a:r>
              <a:rPr lang="fr" sz="1200"/>
              <a:t> en le passant en parametre de la fonction.</a:t>
            </a:r>
            <a:endParaRPr sz="12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" y="79200"/>
            <a:ext cx="2949041" cy="17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625" y="530313"/>
            <a:ext cx="2089874" cy="83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rot="10800000">
            <a:off x="1072100" y="1219650"/>
            <a:ext cx="2978400" cy="16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850" y="79197"/>
            <a:ext cx="3142475" cy="177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 rot="10800000">
            <a:off x="3783950" y="663400"/>
            <a:ext cx="1054500" cy="22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602675" y="1277625"/>
            <a:ext cx="3505800" cy="15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550" y="3288400"/>
            <a:ext cx="3142476" cy="86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8300" y="4414300"/>
            <a:ext cx="36957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6400" y="3392725"/>
            <a:ext cx="516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</a:t>
            </a:r>
            <a:r>
              <a:rPr lang="fr" sz="1200"/>
              <a:t>récupérer</a:t>
            </a:r>
            <a:r>
              <a:rPr lang="fr" sz="1200"/>
              <a:t> l’objet </a:t>
            </a:r>
            <a:r>
              <a:rPr lang="fr" sz="1200"/>
              <a:t>événement</a:t>
            </a:r>
            <a:r>
              <a:rPr lang="fr" sz="1200"/>
              <a:t> et l’afficher pour acceder a c’est propriété si besoin.</a:t>
            </a:r>
            <a:endParaRPr sz="1200"/>
          </a:p>
        </p:txBody>
      </p:sp>
      <p:cxnSp>
        <p:nvCxnSpPr>
          <p:cNvPr id="88" name="Google Shape;88;p15"/>
          <p:cNvCxnSpPr>
            <a:stCxn id="87" idx="3"/>
            <a:endCxn id="85" idx="1"/>
          </p:cNvCxnSpPr>
          <p:nvPr/>
        </p:nvCxnSpPr>
        <p:spPr>
          <a:xfrm>
            <a:off x="5186400" y="3659275"/>
            <a:ext cx="6912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7" idx="3"/>
            <a:endCxn id="86" idx="1"/>
          </p:cNvCxnSpPr>
          <p:nvPr/>
        </p:nvCxnSpPr>
        <p:spPr>
          <a:xfrm>
            <a:off x="5186400" y="3659275"/>
            <a:ext cx="261900" cy="10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0" name="Google Shape;9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6350" y="4030150"/>
            <a:ext cx="2455400" cy="110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/>
          <p:nvPr/>
        </p:nvCxnSpPr>
        <p:spPr>
          <a:xfrm>
            <a:off x="602675" y="3862100"/>
            <a:ext cx="1917900" cy="5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6849325" y="1277625"/>
            <a:ext cx="21708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990000"/>
                </a:solidFill>
              </a:rPr>
              <a:t>NOTE IMPORTANTE :</a:t>
            </a:r>
            <a:r>
              <a:rPr lang="fr" sz="1000">
                <a:solidFill>
                  <a:srgbClr val="990000"/>
                </a:solidFill>
              </a:rPr>
              <a:t> UN EVENT HANDLER NE PEUT PRENDRE QU’UNE SEUL PROPRIETE, SI L’ON VEUT ASSIGNER DIFFÉRENTE FONCTION À UN MÊME ÉVÉNEMENT IL FAUT METTRE UN ÉCOUTEUR D'ÉVÉNEMENT “ADDEVENTLISTENER”</a:t>
            </a:r>
            <a:endParaRPr sz="1000"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1450"/>
            <a:ext cx="2811600" cy="4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Quand on a besoin de faire plusieurs actions à </a:t>
            </a:r>
            <a:r>
              <a:rPr lang="fr" sz="1200"/>
              <a:t>différent</a:t>
            </a:r>
            <a:r>
              <a:rPr lang="fr" sz="1200"/>
              <a:t> endroit du code sur un </a:t>
            </a:r>
            <a:r>
              <a:rPr lang="fr" sz="1200"/>
              <a:t>événement on </a:t>
            </a:r>
            <a:r>
              <a:rPr lang="fr" sz="1200"/>
              <a:t>va utiliser “addEventListener”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pour écouter </a:t>
            </a:r>
            <a:r>
              <a:rPr lang="fr" sz="1200"/>
              <a:t>l'événement</a:t>
            </a:r>
            <a:r>
              <a:rPr lang="fr" sz="1200"/>
              <a:t> quand il se déclenche.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Il y a également possibilité de passer le nom </a:t>
            </a:r>
            <a:r>
              <a:rPr lang="fr" sz="1200"/>
              <a:t>fonction</a:t>
            </a:r>
            <a:r>
              <a:rPr lang="fr" sz="1200"/>
              <a:t> en </a:t>
            </a:r>
            <a:r>
              <a:rPr lang="fr" sz="1200"/>
              <a:t>paramètre</a:t>
            </a:r>
            <a:r>
              <a:rPr lang="fr" sz="1200"/>
              <a:t> du addEventListener, dans le cas si on aurait besoin de la réutiliser à un autre endroit du code.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supprimer un listener.</a:t>
            </a:r>
            <a:endParaRPr sz="12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000" y="211450"/>
            <a:ext cx="5381449" cy="462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>
            <a:stCxn id="97" idx="3"/>
          </p:cNvCxnSpPr>
          <p:nvPr/>
        </p:nvCxnSpPr>
        <p:spPr>
          <a:xfrm>
            <a:off x="3123300" y="2581450"/>
            <a:ext cx="3036600" cy="8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462750" y="3688250"/>
            <a:ext cx="17964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36402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preventDefault() permet </a:t>
            </a:r>
            <a:r>
              <a:rPr lang="fr" sz="1200"/>
              <a:t>d'empêcher</a:t>
            </a:r>
            <a:r>
              <a:rPr lang="fr" sz="1200"/>
              <a:t> le comportement par </a:t>
            </a:r>
            <a:r>
              <a:rPr lang="fr" sz="1200"/>
              <a:t>défaut</a:t>
            </a:r>
            <a:r>
              <a:rPr lang="fr" sz="1200"/>
              <a:t> d’un </a:t>
            </a:r>
            <a:r>
              <a:rPr lang="fr" sz="1200"/>
              <a:t>événement</a:t>
            </a:r>
            <a:r>
              <a:rPr lang="fr" sz="1200"/>
              <a:t>, exemple quand on valide un formulaire cela </a:t>
            </a:r>
            <a:r>
              <a:rPr lang="fr" sz="1200"/>
              <a:t>empêche</a:t>
            </a:r>
            <a:r>
              <a:rPr lang="fr" sz="1200"/>
              <a:t> à la page de se </a:t>
            </a:r>
            <a:r>
              <a:rPr lang="fr" sz="1200"/>
              <a:t>rafraîchir</a:t>
            </a:r>
            <a:r>
              <a:rPr lang="fr" sz="1200"/>
              <a:t> automatiquement.</a:t>
            </a:r>
            <a:endParaRPr sz="12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400" y="117538"/>
            <a:ext cx="45529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propagation des </a:t>
            </a:r>
            <a:r>
              <a:rPr lang="fr"/>
              <a:t>événements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500" y="605500"/>
            <a:ext cx="2763450" cy="22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500" y="2878443"/>
            <a:ext cx="2763451" cy="217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11700" y="796725"/>
            <a:ext cx="40053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</a:t>
            </a:r>
            <a:r>
              <a:rPr lang="fr"/>
              <a:t>défaut</a:t>
            </a:r>
            <a:r>
              <a:rPr lang="fr"/>
              <a:t> le code s’effectue pendant la phase de Bubbling c’est à dire remontante.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l’on veut effectuer le code pendant la phase de capture c’est à dire pendant la phase descendante il faut ajouter a notre fonction addEventListener le </a:t>
            </a:r>
            <a:r>
              <a:rPr lang="fr"/>
              <a:t>paramètre</a:t>
            </a:r>
            <a:r>
              <a:rPr lang="fr"/>
              <a:t> tru</a:t>
            </a:r>
            <a:r>
              <a:rPr lang="fr"/>
              <a:t>e.</a:t>
            </a: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3552150" y="1167575"/>
            <a:ext cx="20397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3882450" y="3572350"/>
            <a:ext cx="1639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29100" y="304600"/>
            <a:ext cx="39183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stopPropagation() stop la propagation du listener au premier élément rencontrer.</a:t>
            </a:r>
            <a:endParaRPr sz="12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625" y="304588"/>
            <a:ext cx="36861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