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42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Get and Set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125" y="1034650"/>
            <a:ext cx="3125809" cy="380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3509" y="2508050"/>
            <a:ext cx="2371725" cy="857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>
            <a:stCxn id="55" idx="3"/>
            <a:endCxn id="56" idx="1"/>
          </p:cNvCxnSpPr>
          <p:nvPr/>
        </p:nvCxnSpPr>
        <p:spPr>
          <a:xfrm>
            <a:off x="4492934" y="2936675"/>
            <a:ext cx="107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