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b649aa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b649aa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289600"/>
            <a:ext cx="8520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HÉRITER</a:t>
            </a:r>
            <a:r>
              <a:rPr b="1" lang="fr" sz="3000"/>
              <a:t> DES OBJETS JAVASCRIPT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20400" y="110250"/>
            <a:ext cx="89661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On peut  hériter des objets JavaScript, ce qui nous donne </a:t>
            </a:r>
            <a:r>
              <a:rPr lang="fr" sz="1200">
                <a:solidFill>
                  <a:srgbClr val="38761D"/>
                </a:solidFill>
              </a:rPr>
              <a:t>accès</a:t>
            </a:r>
            <a:r>
              <a:rPr lang="fr" sz="1200">
                <a:solidFill>
                  <a:srgbClr val="38761D"/>
                </a:solidFill>
              </a:rPr>
              <a:t> à des méthodes d’objets très intelligente pour développer de </a:t>
            </a:r>
            <a:r>
              <a:rPr lang="fr" sz="1200">
                <a:solidFill>
                  <a:srgbClr val="38761D"/>
                </a:solidFill>
              </a:rPr>
              <a:t>manière</a:t>
            </a:r>
            <a:r>
              <a:rPr lang="fr" sz="1200">
                <a:solidFill>
                  <a:srgbClr val="38761D"/>
                </a:solidFill>
              </a:rPr>
              <a:t> propre, simple et surtout bien plus court.</a:t>
            </a:r>
            <a:endParaRPr sz="1200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On crée une classe </a:t>
            </a:r>
            <a:r>
              <a:rPr lang="fr" sz="1200">
                <a:solidFill>
                  <a:srgbClr val="990000"/>
                </a:solidFill>
              </a:rPr>
              <a:t>upperCaseArray</a:t>
            </a:r>
            <a:r>
              <a:rPr lang="fr" sz="1200">
                <a:solidFill>
                  <a:srgbClr val="990000"/>
                </a:solidFill>
              </a:rPr>
              <a:t> qui hérite de Array, on lui donne une méthode forEach en lui passant la fonction que l’on veut implémenter en paramètre.</a:t>
            </a:r>
            <a:endParaRPr sz="1200"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Ensuite on a plus cas créer notre objet pour l’utiliser.</a:t>
            </a:r>
            <a:endParaRPr sz="1200">
              <a:solidFill>
                <a:srgbClr val="99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0" y="1131875"/>
            <a:ext cx="319087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925" y="1538400"/>
            <a:ext cx="4497674" cy="2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727" y="4350500"/>
            <a:ext cx="23526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50921" y="4753200"/>
            <a:ext cx="2749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</a:rPr>
              <a:t>On obtient le même résultat !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64" name="Google Shape;64;p14"/>
          <p:cNvCxnSpPr>
            <a:stCxn id="61" idx="2"/>
            <a:endCxn id="62" idx="0"/>
          </p:cNvCxnSpPr>
          <p:nvPr/>
        </p:nvCxnSpPr>
        <p:spPr>
          <a:xfrm>
            <a:off x="5750762" y="3605100"/>
            <a:ext cx="6684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0" idx="3"/>
            <a:endCxn id="62" idx="0"/>
          </p:cNvCxnSpPr>
          <p:nvPr/>
        </p:nvCxnSpPr>
        <p:spPr>
          <a:xfrm>
            <a:off x="3311277" y="3042362"/>
            <a:ext cx="3107700" cy="13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