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2336af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2336af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443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Créer un objet qui nou retourne dès fonction ou d’autre objet grâce au closure et aux IIFEs “Immediatly Invocte Function Expression”.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725"/>
            <a:ext cx="2973825" cy="254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613" y="1353725"/>
            <a:ext cx="2436774" cy="6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954" y="1353725"/>
            <a:ext cx="2433271" cy="4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037575" y="1813925"/>
            <a:ext cx="8385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77275" y="4111075"/>
            <a:ext cx="3221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IIFEs mis dans une closure retourne un objet avec un alias de la fonction a lequel on veut accéder.</a:t>
            </a:r>
            <a:endParaRPr sz="12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1417575" y="3445800"/>
            <a:ext cx="200700" cy="7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3196450" y="2526075"/>
            <a:ext cx="3221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donc appeler la fonction getPassword dans un autre module en le préfixant du module dans lequel elle est.</a:t>
            </a:r>
            <a:endParaRPr sz="1200"/>
          </a:p>
        </p:txBody>
      </p:sp>
      <p:cxnSp>
        <p:nvCxnSpPr>
          <p:cNvPr id="62" name="Google Shape;62;p13"/>
          <p:cNvCxnSpPr/>
          <p:nvPr/>
        </p:nvCxnSpPr>
        <p:spPr>
          <a:xfrm rot="10800000">
            <a:off x="4414875" y="1829875"/>
            <a:ext cx="100200" cy="7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