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7e201caa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7e201caa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e201caa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e201caa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07150"/>
            <a:ext cx="8520600" cy="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L’opérateur Spread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49200" y="860450"/>
            <a:ext cx="84660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L’opérateur Spread est le contraire de </a:t>
            </a:r>
            <a:r>
              <a:rPr lang="fr" sz="1200"/>
              <a:t>l'opérateur</a:t>
            </a:r>
            <a:r>
              <a:rPr lang="fr" sz="1200"/>
              <a:t> REST, il prend des valeurs dans un tableau </a:t>
            </a:r>
            <a:r>
              <a:rPr lang="fr" sz="1200"/>
              <a:t>donné</a:t>
            </a:r>
            <a:r>
              <a:rPr lang="fr" sz="1200"/>
              <a:t> en arguments et les “éclate” en valeur libre.</a:t>
            </a:r>
            <a:endParaRPr sz="12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75" y="2545650"/>
            <a:ext cx="4069325" cy="141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0775" y="2983100"/>
            <a:ext cx="2562225" cy="54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3"/>
          <p:cNvCxnSpPr>
            <a:stCxn id="56" idx="3"/>
            <a:endCxn id="57" idx="1"/>
          </p:cNvCxnSpPr>
          <p:nvPr/>
        </p:nvCxnSpPr>
        <p:spPr>
          <a:xfrm>
            <a:off x="4256500" y="3254562"/>
            <a:ext cx="113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" name="Google Shape;59;p13"/>
          <p:cNvSpPr/>
          <p:nvPr/>
        </p:nvSpPr>
        <p:spPr>
          <a:xfrm>
            <a:off x="2451175" y="3554975"/>
            <a:ext cx="808610" cy="366875"/>
          </a:xfrm>
          <a:custGeom>
            <a:pathLst>
              <a:path extrusionOk="0" h="14675" w="33283">
                <a:moveTo>
                  <a:pt x="18785" y="0"/>
                </a:moveTo>
                <a:cubicBezTo>
                  <a:pt x="11643" y="0"/>
                  <a:pt x="-2720" y="4737"/>
                  <a:pt x="473" y="11126"/>
                </a:cubicBezTo>
                <a:cubicBezTo>
                  <a:pt x="3353" y="16889"/>
                  <a:pt x="13373" y="14133"/>
                  <a:pt x="19712" y="12980"/>
                </a:cubicBezTo>
                <a:cubicBezTo>
                  <a:pt x="24212" y="12161"/>
                  <a:pt x="31122" y="13476"/>
                  <a:pt x="32924" y="9272"/>
                </a:cubicBezTo>
                <a:cubicBezTo>
                  <a:pt x="35195" y="3972"/>
                  <a:pt x="24087" y="0"/>
                  <a:pt x="18321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Google Shape;60;p13"/>
          <p:cNvSpPr txBox="1"/>
          <p:nvPr/>
        </p:nvSpPr>
        <p:spPr>
          <a:xfrm>
            <a:off x="187175" y="1735425"/>
            <a:ext cx="81978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nombre de </a:t>
            </a:r>
            <a:r>
              <a:rPr lang="fr"/>
              <a:t>paramètre</a:t>
            </a:r>
            <a:r>
              <a:rPr lang="fr"/>
              <a:t> doit être le même que le nombre d’éléments fournis par le Array. </a:t>
            </a:r>
            <a:endParaRPr/>
          </a:p>
        </p:txBody>
      </p:sp>
      <p:cxnSp>
        <p:nvCxnSpPr>
          <p:cNvPr id="61" name="Google Shape;61;p13"/>
          <p:cNvCxnSpPr/>
          <p:nvPr/>
        </p:nvCxnSpPr>
        <p:spPr>
          <a:xfrm>
            <a:off x="2097700" y="2019375"/>
            <a:ext cx="770700" cy="10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/>
          <p:nvPr/>
        </p:nvCxnSpPr>
        <p:spPr>
          <a:xfrm flipH="1">
            <a:off x="3100125" y="2036775"/>
            <a:ext cx="3981000" cy="16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/>
          <p:nvPr/>
        </p:nvCxnSpPr>
        <p:spPr>
          <a:xfrm flipH="1">
            <a:off x="1448575" y="2025175"/>
            <a:ext cx="5464500" cy="7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253800"/>
            <a:ext cx="8559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L'opérateur</a:t>
            </a:r>
            <a:r>
              <a:rPr lang="fr" sz="1200"/>
              <a:t> permet </a:t>
            </a:r>
            <a:r>
              <a:rPr lang="fr" sz="1200"/>
              <a:t>également de pouvoir “éclater” deux tableau et de les réunirs dans un tableau commun.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990000"/>
                </a:solidFill>
              </a:rPr>
              <a:t>NOTE : les trois petit point “...” est l’opérateur qui éclate le tableau.</a:t>
            </a:r>
            <a:endParaRPr b="1" sz="1200">
              <a:solidFill>
                <a:srgbClr val="990000"/>
              </a:solidFill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25" y="917050"/>
            <a:ext cx="4745825" cy="171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2250" y="1514175"/>
            <a:ext cx="3781675" cy="5241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4"/>
          <p:cNvCxnSpPr>
            <a:stCxn id="69" idx="3"/>
            <a:endCxn id="70" idx="1"/>
          </p:cNvCxnSpPr>
          <p:nvPr/>
        </p:nvCxnSpPr>
        <p:spPr>
          <a:xfrm>
            <a:off x="5016950" y="1776275"/>
            <a:ext cx="34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125" y="3380511"/>
            <a:ext cx="4745825" cy="1461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2251" y="3913076"/>
            <a:ext cx="3640524" cy="396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4"/>
          <p:cNvCxnSpPr>
            <a:stCxn id="72" idx="3"/>
            <a:endCxn id="73" idx="1"/>
          </p:cNvCxnSpPr>
          <p:nvPr/>
        </p:nvCxnSpPr>
        <p:spPr>
          <a:xfrm>
            <a:off x="5016950" y="4111205"/>
            <a:ext cx="34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4"/>
          <p:cNvSpPr txBox="1"/>
          <p:nvPr/>
        </p:nvSpPr>
        <p:spPr>
          <a:xfrm>
            <a:off x="311700" y="2934950"/>
            <a:ext cx="83862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On peut également ajouter un </a:t>
            </a:r>
            <a:r>
              <a:rPr lang="fr" sz="1200"/>
              <a:t>élément</a:t>
            </a:r>
            <a:r>
              <a:rPr lang="fr" sz="1200"/>
              <a:t> dans notre tableau (string, fonction ou tout </a:t>
            </a:r>
            <a:r>
              <a:rPr lang="fr" sz="1200"/>
              <a:t>élément</a:t>
            </a:r>
            <a:r>
              <a:rPr lang="fr" sz="1200"/>
              <a:t> pouvant être dans un Array)</a:t>
            </a:r>
            <a:endParaRPr sz="1200"/>
          </a:p>
        </p:txBody>
      </p:sp>
      <p:sp>
        <p:nvSpPr>
          <p:cNvPr id="76" name="Google Shape;76;p14"/>
          <p:cNvSpPr/>
          <p:nvPr/>
        </p:nvSpPr>
        <p:spPr>
          <a:xfrm>
            <a:off x="2878855" y="4131716"/>
            <a:ext cx="556575" cy="243425"/>
          </a:xfrm>
          <a:custGeom>
            <a:pathLst>
              <a:path extrusionOk="0" h="9737" w="22263">
                <a:moveTo>
                  <a:pt x="12098" y="572"/>
                </a:moveTo>
                <a:cubicBezTo>
                  <a:pt x="9006" y="572"/>
                  <a:pt x="5799" y="-510"/>
                  <a:pt x="2826" y="340"/>
                </a:cubicBezTo>
                <a:cubicBezTo>
                  <a:pt x="895" y="892"/>
                  <a:pt x="-911" y="4482"/>
                  <a:pt x="509" y="5903"/>
                </a:cubicBezTo>
                <a:cubicBezTo>
                  <a:pt x="5595" y="10993"/>
                  <a:pt x="19229" y="11357"/>
                  <a:pt x="22065" y="4744"/>
                </a:cubicBezTo>
                <a:cubicBezTo>
                  <a:pt x="23429" y="1564"/>
                  <a:pt x="15657" y="-973"/>
                  <a:pt x="12561" y="572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Google Shape;77;p14"/>
          <p:cNvSpPr/>
          <p:nvPr/>
        </p:nvSpPr>
        <p:spPr>
          <a:xfrm>
            <a:off x="7106593" y="3946042"/>
            <a:ext cx="477550" cy="237975"/>
          </a:xfrm>
          <a:custGeom>
            <a:pathLst>
              <a:path extrusionOk="0" h="9519" w="19102">
                <a:moveTo>
                  <a:pt x="11961" y="582"/>
                </a:moveTo>
                <a:cubicBezTo>
                  <a:pt x="8792" y="582"/>
                  <a:pt x="5504" y="-521"/>
                  <a:pt x="2457" y="350"/>
                </a:cubicBezTo>
                <a:cubicBezTo>
                  <a:pt x="413" y="934"/>
                  <a:pt x="-580" y="4476"/>
                  <a:pt x="371" y="6377"/>
                </a:cubicBezTo>
                <a:cubicBezTo>
                  <a:pt x="3161" y="11957"/>
                  <a:pt x="16125" y="9408"/>
                  <a:pt x="18914" y="3827"/>
                </a:cubicBezTo>
                <a:cubicBezTo>
                  <a:pt x="20127" y="1400"/>
                  <a:pt x="13978" y="1046"/>
                  <a:pt x="11265" y="1046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226000" y="130325"/>
            <a:ext cx="88080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L'opérateur</a:t>
            </a:r>
            <a:r>
              <a:rPr lang="fr" sz="1200"/>
              <a:t> spread nous permet </a:t>
            </a:r>
            <a:r>
              <a:rPr lang="fr" sz="1200"/>
              <a:t>également</a:t>
            </a:r>
            <a:r>
              <a:rPr lang="fr" sz="1200"/>
              <a:t> de dupliquer un Array de façon totalement distinct ayant une </a:t>
            </a:r>
            <a:r>
              <a:rPr lang="fr" sz="1200"/>
              <a:t>référence</a:t>
            </a:r>
            <a:r>
              <a:rPr lang="fr" sz="1200"/>
              <a:t> </a:t>
            </a:r>
            <a:r>
              <a:rPr lang="fr" sz="1200"/>
              <a:t>différente.</a:t>
            </a:r>
            <a:endParaRPr sz="1200"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00" y="2158450"/>
            <a:ext cx="4077675" cy="27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3950" y="2941325"/>
            <a:ext cx="3381375" cy="1209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5"/>
          <p:cNvCxnSpPr>
            <a:endCxn id="84" idx="1"/>
          </p:cNvCxnSpPr>
          <p:nvPr/>
        </p:nvCxnSpPr>
        <p:spPr>
          <a:xfrm>
            <a:off x="4339050" y="3546163"/>
            <a:ext cx="104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5"/>
          <p:cNvSpPr txBox="1"/>
          <p:nvPr/>
        </p:nvSpPr>
        <p:spPr>
          <a:xfrm>
            <a:off x="4398175" y="1955675"/>
            <a:ext cx="4635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On éclate le tableau aFruitRouge pour le mettre dans un nouveau Array.</a:t>
            </a:r>
            <a:endParaRPr sz="1000"/>
          </a:p>
        </p:txBody>
      </p:sp>
      <p:cxnSp>
        <p:nvCxnSpPr>
          <p:cNvPr id="87" name="Google Shape;87;p15"/>
          <p:cNvCxnSpPr/>
          <p:nvPr/>
        </p:nvCxnSpPr>
        <p:spPr>
          <a:xfrm flipH="1">
            <a:off x="3372550" y="2222200"/>
            <a:ext cx="1489200" cy="48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5"/>
          <p:cNvCxnSpPr/>
          <p:nvPr/>
        </p:nvCxnSpPr>
        <p:spPr>
          <a:xfrm>
            <a:off x="4977650" y="2981300"/>
            <a:ext cx="556200" cy="5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