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9b9978ae8_0_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Google Shape;52;g39b9978a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9b9978ae8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Google Shape;62;g39b9978a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		                   La méthode bind()</a:t>
            </a:r>
            <a:endParaRPr/>
          </a:p>
        </p:txBody>
      </p:sp>
      <p:pic>
        <p:nvPicPr>
          <p:cNvPr id="55" name="Google Shape;55;p13"/>
          <p:cNvPicPr preferRelativeResize="0"/>
          <p:nvPr/>
        </p:nvPicPr>
        <p:blipFill>
          <a:blip r:embed="rId3">
            <a:alphaModFix/>
          </a:blip>
          <a:stretch>
            <a:fillRect/>
          </a:stretch>
        </p:blipFill>
        <p:spPr>
          <a:xfrm>
            <a:off x="3964038" y="1776950"/>
            <a:ext cx="5179975" cy="3366550"/>
          </a:xfrm>
          <a:prstGeom prst="rect">
            <a:avLst/>
          </a:prstGeom>
          <a:noFill/>
          <a:ln>
            <a:noFill/>
          </a:ln>
        </p:spPr>
      </p:pic>
      <p:sp>
        <p:nvSpPr>
          <p:cNvPr id="56" name="Google Shape;56;p13"/>
          <p:cNvSpPr txBox="1"/>
          <p:nvPr/>
        </p:nvSpPr>
        <p:spPr>
          <a:xfrm>
            <a:off x="443600" y="1777051"/>
            <a:ext cx="3332100" cy="322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fr" u="sng"/>
              <a:t>info : </a:t>
            </a:r>
            <a:endParaRPr b="1" u="sng"/>
          </a:p>
          <a:p>
            <a:pPr indent="0" lvl="0" marL="0">
              <a:spcBef>
                <a:spcPts val="0"/>
              </a:spcBef>
              <a:spcAft>
                <a:spcPts val="0"/>
              </a:spcAft>
              <a:buNone/>
            </a:pPr>
            <a:r>
              <a:t/>
            </a:r>
            <a:endParaRPr/>
          </a:p>
          <a:p>
            <a:pPr indent="0" lvl="0" marL="0">
              <a:spcBef>
                <a:spcPts val="0"/>
              </a:spcBef>
              <a:spcAft>
                <a:spcPts val="0"/>
              </a:spcAft>
              <a:buNone/>
            </a:pPr>
            <a:r>
              <a:rPr lang="fr">
                <a:solidFill>
                  <a:srgbClr val="990000"/>
                </a:solidFill>
              </a:rPr>
              <a:t>Les méthodes bind,call et apply permette également de pouvoir fixé un argument a la fonction que l’on crée.</a:t>
            </a:r>
            <a:endParaRPr>
              <a:solidFill>
                <a:srgbClr val="990000"/>
              </a:solidFill>
            </a:endParaRPr>
          </a:p>
        </p:txBody>
      </p:sp>
      <p:cxnSp>
        <p:nvCxnSpPr>
          <p:cNvPr id="57" name="Google Shape;57;p13"/>
          <p:cNvCxnSpPr/>
          <p:nvPr/>
        </p:nvCxnSpPr>
        <p:spPr>
          <a:xfrm>
            <a:off x="3437800" y="2827825"/>
            <a:ext cx="2334000" cy="1663500"/>
          </a:xfrm>
          <a:prstGeom prst="straightConnector1">
            <a:avLst/>
          </a:prstGeom>
          <a:noFill/>
          <a:ln cap="flat" cmpd="sng" w="9525">
            <a:solidFill>
              <a:schemeClr val="dk2"/>
            </a:solidFill>
            <a:prstDash val="solid"/>
            <a:round/>
            <a:headEnd len="med" w="med" type="none"/>
            <a:tailEnd len="med" w="med" type="triangle"/>
          </a:ln>
        </p:spPr>
      </p:cxnSp>
      <p:cxnSp>
        <p:nvCxnSpPr>
          <p:cNvPr id="58" name="Google Shape;58;p13"/>
          <p:cNvCxnSpPr/>
          <p:nvPr/>
        </p:nvCxnSpPr>
        <p:spPr>
          <a:xfrm>
            <a:off x="3437800" y="2833125"/>
            <a:ext cx="3780900" cy="1241100"/>
          </a:xfrm>
          <a:prstGeom prst="straightConnector1">
            <a:avLst/>
          </a:prstGeom>
          <a:noFill/>
          <a:ln cap="flat" cmpd="sng" w="9525">
            <a:solidFill>
              <a:schemeClr val="dk2"/>
            </a:solidFill>
            <a:prstDash val="solid"/>
            <a:round/>
            <a:headEnd len="med" w="med" type="none"/>
            <a:tailEnd len="med" w="med" type="triangle"/>
          </a:ln>
        </p:spPr>
      </p:cxnSp>
      <p:cxnSp>
        <p:nvCxnSpPr>
          <p:cNvPr id="59" name="Google Shape;59;p13"/>
          <p:cNvCxnSpPr/>
          <p:nvPr/>
        </p:nvCxnSpPr>
        <p:spPr>
          <a:xfrm>
            <a:off x="3437800" y="2833125"/>
            <a:ext cx="2460900" cy="198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152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1200"/>
              <a:t>Avec ECMAScript 5, une nouvelle fonction fut introduite: Function.prototype.bind, Lorsqu’on appel f.bind(unObjet),  on crée une nouvelle fonction qui possède le même corps  et la même la même portée que f, mais ou ‘this’ sera lié, de façon permanente, au premier argument passé à bind(), quelle que soit la façon dont la méthode est utilisée.</a:t>
            </a:r>
            <a:endParaRPr sz="1200"/>
          </a:p>
          <a:p>
            <a:pPr indent="0" lvl="0" marL="0" rtl="0">
              <a:spcBef>
                <a:spcPts val="0"/>
              </a:spcBef>
              <a:spcAft>
                <a:spcPts val="0"/>
              </a:spcAft>
              <a:buNone/>
            </a:pPr>
            <a:r>
              <a:t/>
            </a:r>
            <a:endParaRPr sz="1200"/>
          </a:p>
          <a:p>
            <a:pPr indent="0" lvl="0" marL="0" rtl="0">
              <a:spcBef>
                <a:spcPts val="0"/>
              </a:spcBef>
              <a:spcAft>
                <a:spcPts val="0"/>
              </a:spcAft>
              <a:buNone/>
            </a:pPr>
            <a:r>
              <a:t/>
            </a:r>
            <a:endParaRPr sz="1200"/>
          </a:p>
          <a:p>
            <a:pPr indent="0" lvl="0" marL="0" rtl="0">
              <a:spcBef>
                <a:spcPts val="0"/>
              </a:spcBef>
              <a:spcAft>
                <a:spcPts val="0"/>
              </a:spcAft>
              <a:buNone/>
            </a:pPr>
            <a:r>
              <a:rPr lang="fr" sz="1200"/>
              <a:t>‘var g ‘ devient une nouvelle fonction et est lié de façon permanente au premier argument passé à bind().</a:t>
            </a:r>
            <a:endParaRPr sz="1200"/>
          </a:p>
        </p:txBody>
      </p:sp>
      <p:pic>
        <p:nvPicPr>
          <p:cNvPr id="65" name="Google Shape;65;p14"/>
          <p:cNvPicPr preferRelativeResize="0"/>
          <p:nvPr/>
        </p:nvPicPr>
        <p:blipFill>
          <a:blip r:embed="rId3">
            <a:alphaModFix/>
          </a:blip>
          <a:stretch>
            <a:fillRect/>
          </a:stretch>
        </p:blipFill>
        <p:spPr>
          <a:xfrm>
            <a:off x="152400" y="2407975"/>
            <a:ext cx="8839201" cy="2735536"/>
          </a:xfrm>
          <a:prstGeom prst="rect">
            <a:avLst/>
          </a:prstGeom>
          <a:noFill/>
          <a:ln>
            <a:noFill/>
          </a:ln>
        </p:spPr>
      </p:pic>
      <p:cxnSp>
        <p:nvCxnSpPr>
          <p:cNvPr id="66" name="Google Shape;66;p14"/>
          <p:cNvCxnSpPr/>
          <p:nvPr/>
        </p:nvCxnSpPr>
        <p:spPr>
          <a:xfrm>
            <a:off x="736525" y="1621250"/>
            <a:ext cx="315600" cy="1759800"/>
          </a:xfrm>
          <a:prstGeom prst="straightConnector1">
            <a:avLst/>
          </a:prstGeom>
          <a:noFill/>
          <a:ln cap="flat" cmpd="sng" w="9525">
            <a:solidFill>
              <a:schemeClr val="dk2"/>
            </a:solidFill>
            <a:prstDash val="solid"/>
            <a:round/>
            <a:headEnd len="med" w="med" type="none"/>
            <a:tailEnd len="med" w="med" type="triangle"/>
          </a:ln>
        </p:spPr>
      </p:cxnSp>
      <p:cxnSp>
        <p:nvCxnSpPr>
          <p:cNvPr id="67" name="Google Shape;67;p14"/>
          <p:cNvCxnSpPr/>
          <p:nvPr/>
        </p:nvCxnSpPr>
        <p:spPr>
          <a:xfrm flipH="1">
            <a:off x="2228725" y="1630800"/>
            <a:ext cx="1205100" cy="171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