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b64e82b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b64e82b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20725"/>
            <a:ext cx="8520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classes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1300"/>
            <a:ext cx="2953575" cy="30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025" y="1841300"/>
            <a:ext cx="2752725" cy="292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>
            <a:stCxn id="55" idx="3"/>
            <a:endCxn id="56" idx="1"/>
          </p:cNvCxnSpPr>
          <p:nvPr/>
        </p:nvCxnSpPr>
        <p:spPr>
          <a:xfrm flipH="1" rot="10800000">
            <a:off x="3265275" y="3303450"/>
            <a:ext cx="23718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446200" y="831475"/>
            <a:ext cx="8520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Les classe offres l’avantage de pouvoir configurer nôtre constructeur et toute les méthodes de classe sont mis dans le prototype de la classe automatiquement. 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Donc les méthodes ne sont instancié qu’une seul fois et elle sont accessible depuis toute les instances de la classe.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31650" y="198925"/>
            <a:ext cx="36177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Héritage de classe.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103" y="0"/>
            <a:ext cx="4041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