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cc17f7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cc17f7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22225"/>
            <a:ext cx="8520600" cy="47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  </a:t>
            </a:r>
            <a:r>
              <a:rPr b="1" lang="fr" sz="1800" u="sng">
                <a:solidFill>
                  <a:schemeClr val="dk1"/>
                </a:solidFill>
              </a:rPr>
              <a:t>LES IIFIEs “Immediately Invocte Function Expression”</a:t>
            </a:r>
            <a:endParaRPr b="1" sz="1800" u="sng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Pour faire simple c’est </a:t>
            </a:r>
            <a:r>
              <a:rPr lang="fr" sz="1800">
                <a:solidFill>
                  <a:srgbClr val="990000"/>
                </a:solidFill>
              </a:rPr>
              <a:t>une fonction anonyme</a:t>
            </a:r>
            <a:r>
              <a:rPr lang="fr" sz="1800">
                <a:solidFill>
                  <a:schemeClr val="dk1"/>
                </a:solidFill>
              </a:rPr>
              <a:t> qui est déclarer et </a:t>
            </a:r>
            <a:r>
              <a:rPr lang="fr" sz="1800">
                <a:solidFill>
                  <a:schemeClr val="dk1"/>
                </a:solidFill>
              </a:rPr>
              <a:t>immédiatement</a:t>
            </a:r>
            <a:r>
              <a:rPr lang="fr" sz="1800">
                <a:solidFill>
                  <a:schemeClr val="dk1"/>
                </a:solidFill>
              </a:rPr>
              <a:t> invoqué a la volé.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Les variables situé à </a:t>
            </a:r>
            <a:r>
              <a:rPr lang="fr" sz="1800">
                <a:solidFill>
                  <a:schemeClr val="dk1"/>
                </a:solidFill>
              </a:rPr>
              <a:t>l'intérieur</a:t>
            </a:r>
            <a:r>
              <a:rPr lang="fr" sz="1800">
                <a:solidFill>
                  <a:schemeClr val="dk1"/>
                </a:solidFill>
              </a:rPr>
              <a:t> d’une IIFEs ne sont pas </a:t>
            </a:r>
            <a:r>
              <a:rPr lang="fr" sz="1800">
                <a:solidFill>
                  <a:schemeClr val="dk1"/>
                </a:solidFill>
              </a:rPr>
              <a:t>accessible</a:t>
            </a:r>
            <a:r>
              <a:rPr lang="fr" sz="1800">
                <a:solidFill>
                  <a:schemeClr val="dk1"/>
                </a:solidFill>
              </a:rPr>
              <a:t> dans le contexte global car il </a:t>
            </a:r>
            <a:r>
              <a:rPr lang="fr" sz="1800">
                <a:solidFill>
                  <a:schemeClr val="dk1"/>
                </a:solidFill>
              </a:rPr>
              <a:t>dépende</a:t>
            </a:r>
            <a:r>
              <a:rPr lang="fr" sz="1800">
                <a:solidFill>
                  <a:schemeClr val="dk1"/>
                </a:solidFill>
              </a:rPr>
              <a:t> du scope de fonction donc il ne sont pas </a:t>
            </a:r>
            <a:r>
              <a:rPr lang="fr" sz="1800">
                <a:solidFill>
                  <a:schemeClr val="dk1"/>
                </a:solidFill>
              </a:rPr>
              <a:t>accessible</a:t>
            </a:r>
            <a:r>
              <a:rPr lang="fr" sz="1800">
                <a:solidFill>
                  <a:schemeClr val="dk1"/>
                </a:solidFill>
              </a:rPr>
              <a:t> dans les autres page.js </a:t>
            </a:r>
            <a:r>
              <a:rPr lang="fr" sz="1800">
                <a:solidFill>
                  <a:srgbClr val="990000"/>
                </a:solidFill>
              </a:rPr>
              <a:t>cela sert à privatiser une variable / à  la proteger.</a:t>
            </a:r>
            <a:endParaRPr sz="18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25" y="2216800"/>
            <a:ext cx="45148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413" y="4732198"/>
            <a:ext cx="4829175" cy="4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94725" y="3780975"/>
            <a:ext cx="3446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La fonction déclarer est aussitôt invoqué.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Résultat.</a:t>
            </a:r>
            <a:endParaRPr sz="1000"/>
          </a:p>
        </p:txBody>
      </p:sp>
      <p:cxnSp>
        <p:nvCxnSpPr>
          <p:cNvPr id="58" name="Google Shape;58;p13"/>
          <p:cNvCxnSpPr/>
          <p:nvPr/>
        </p:nvCxnSpPr>
        <p:spPr>
          <a:xfrm>
            <a:off x="2706175" y="3583950"/>
            <a:ext cx="5448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flipH="1">
            <a:off x="2578700" y="4377800"/>
            <a:ext cx="44040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443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Créer un objet qui nou retourne dès fonction ou d’autre objet grâce au closure et aux IIFEs “Immediatly Invocte Function Expression”.</a:t>
            </a:r>
            <a:endParaRPr sz="18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3725"/>
            <a:ext cx="2973825" cy="254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613" y="1353725"/>
            <a:ext cx="2436774" cy="6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1954" y="1353725"/>
            <a:ext cx="2433271" cy="4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037575" y="1813925"/>
            <a:ext cx="8385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77275" y="4111075"/>
            <a:ext cx="32214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fonction IIFEs mis dans une closure retourne un objet avec un alias de la fonction a lequel on veut accéder.</a:t>
            </a:r>
            <a:endParaRPr sz="1200"/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1417575" y="3445800"/>
            <a:ext cx="200700" cy="7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3196450" y="2526075"/>
            <a:ext cx="32214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peut donc appeler la fonction getPassword dans un autre module en le préfixant du module dans lequel elle est.</a:t>
            </a:r>
            <a:endParaRPr sz="1200"/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4414875" y="1829875"/>
            <a:ext cx="100200" cy="7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