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7ec5b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7ec5b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7ec5bd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7ec5bd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90600" y="181538"/>
            <a:ext cx="33153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</a:t>
            </a:r>
            <a:r>
              <a:rPr lang="fr" sz="1200"/>
              <a:t>récupère</a:t>
            </a:r>
            <a:r>
              <a:rPr lang="fr" sz="1200"/>
              <a:t> des </a:t>
            </a:r>
            <a:r>
              <a:rPr lang="fr" sz="1200"/>
              <a:t>éléments</a:t>
            </a:r>
            <a:r>
              <a:rPr lang="fr" sz="1200"/>
              <a:t> que l’on met dans une variable elements.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</a:t>
            </a:r>
            <a:r>
              <a:rPr lang="fr" sz="1200"/>
              <a:t>itère</a:t>
            </a:r>
            <a:r>
              <a:rPr lang="fr" sz="1200"/>
              <a:t> sur les </a:t>
            </a:r>
            <a:r>
              <a:rPr lang="fr" sz="1200"/>
              <a:t>éléments</a:t>
            </a:r>
            <a:r>
              <a:rPr lang="fr" sz="1200"/>
              <a:t> pour leur donner un </a:t>
            </a:r>
            <a:r>
              <a:rPr lang="fr" sz="1200"/>
              <a:t>évènement</a:t>
            </a:r>
            <a:r>
              <a:rPr lang="fr" sz="1200"/>
              <a:t> en </a:t>
            </a:r>
            <a:r>
              <a:rPr lang="fr" sz="1200"/>
              <a:t>leur</a:t>
            </a:r>
            <a:r>
              <a:rPr lang="fr" sz="1200"/>
              <a:t> passant la fonction addEventListener(‘click’).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Pour finir on appel une fonction anonyme en lui passant en </a:t>
            </a:r>
            <a:r>
              <a:rPr lang="fr" sz="1200"/>
              <a:t>paramètre</a:t>
            </a:r>
            <a:r>
              <a:rPr lang="fr" sz="1200"/>
              <a:t> i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qui vaut le </a:t>
            </a:r>
            <a:r>
              <a:rPr lang="fr" sz="1200"/>
              <a:t>paramètre</a:t>
            </a:r>
            <a:r>
              <a:rPr lang="fr" sz="1200"/>
              <a:t> (</a:t>
            </a:r>
            <a:r>
              <a:rPr lang="fr" sz="1200"/>
              <a:t>local cpt</a:t>
            </a:r>
            <a:r>
              <a:rPr lang="fr" sz="1200"/>
              <a:t>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et cela nous retourne une autre fonction anonyme qui nous affiche </a:t>
            </a:r>
            <a:r>
              <a:rPr lang="fr" sz="1200"/>
              <a:t>ce</a:t>
            </a:r>
            <a:r>
              <a:rPr lang="fr" sz="1200"/>
              <a:t> que l’on </a:t>
            </a:r>
            <a:r>
              <a:rPr lang="fr" sz="1200"/>
              <a:t>désire</a:t>
            </a:r>
            <a:r>
              <a:rPr lang="fr" sz="1200"/>
              <a:t> en </a:t>
            </a:r>
            <a:r>
              <a:rPr lang="fr" sz="1200"/>
              <a:t>l'occurrence</a:t>
            </a:r>
            <a:r>
              <a:rPr lang="fr" sz="1200"/>
              <a:t> la valeur de i au moment ou on click sur un un Li.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75" y="181600"/>
            <a:ext cx="4992926" cy="358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3373350" y="954275"/>
            <a:ext cx="1539600" cy="18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473800" y="2032575"/>
            <a:ext cx="1926000" cy="12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2502625" y="1969125"/>
            <a:ext cx="17817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263775" y="2764875"/>
            <a:ext cx="11070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79975" y="3772125"/>
            <a:ext cx="24162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Façon de </a:t>
            </a:r>
            <a:r>
              <a:rPr lang="fr" sz="1200">
                <a:solidFill>
                  <a:srgbClr val="FF0000"/>
                </a:solidFill>
              </a:rPr>
              <a:t>récupérer</a:t>
            </a:r>
            <a:r>
              <a:rPr lang="fr" sz="1200">
                <a:solidFill>
                  <a:srgbClr val="FF0000"/>
                </a:solidFill>
              </a:rPr>
              <a:t> le innerText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625" y="1030288"/>
            <a:ext cx="4762500" cy="18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4" idx="3"/>
          </p:cNvCxnSpPr>
          <p:nvPr/>
        </p:nvCxnSpPr>
        <p:spPr>
          <a:xfrm flipH="1" rot="10800000">
            <a:off x="3196175" y="2144175"/>
            <a:ext cx="3307500" cy="18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48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call-back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25" y="1407800"/>
            <a:ext cx="33528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3775" y="1369400"/>
            <a:ext cx="5040000" cy="3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Fonction anonyme que l’on met dans la variable show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qui effectue un affichage.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Fonction sum() qui prend 3 </a:t>
            </a:r>
            <a:r>
              <a:rPr lang="fr" sz="1200"/>
              <a:t>paramètre</a:t>
            </a:r>
            <a:r>
              <a:rPr lang="fr" sz="1200"/>
              <a:t>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sum prend en 3eme </a:t>
            </a:r>
            <a:r>
              <a:rPr lang="fr" sz="1200"/>
              <a:t>paramètre</a:t>
            </a:r>
            <a:r>
              <a:rPr lang="fr" sz="1200"/>
              <a:t> 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anonyme mis dans la variable show.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anonyme prend en </a:t>
            </a:r>
            <a:r>
              <a:rPr lang="fr" sz="1200"/>
              <a:t>parametre</a:t>
            </a:r>
            <a:r>
              <a:rPr lang="fr" sz="1200"/>
              <a:t> (c)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anonyme “show” se charge d’afficher le resultat. </a:t>
            </a:r>
            <a:endParaRPr sz="1200"/>
          </a:p>
        </p:txBody>
      </p:sp>
      <p:cxnSp>
        <p:nvCxnSpPr>
          <p:cNvPr id="74" name="Google Shape;74;p15"/>
          <p:cNvCxnSpPr/>
          <p:nvPr/>
        </p:nvCxnSpPr>
        <p:spPr>
          <a:xfrm>
            <a:off x="3946400" y="1614400"/>
            <a:ext cx="20826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922600" y="2121900"/>
            <a:ext cx="30978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447625" y="2480650"/>
            <a:ext cx="4191300" cy="1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3237625" y="2856925"/>
            <a:ext cx="290520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185125" y="2314400"/>
            <a:ext cx="416520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