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acca6f530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Google Shape;61;g3acca6f53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09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Les fonctions constructeur </a:t>
            </a:r>
            <a:endParaRPr/>
          </a:p>
        </p:txBody>
      </p:sp>
      <p:pic>
        <p:nvPicPr>
          <p:cNvPr id="55" name="Google Shape;55;p13"/>
          <p:cNvPicPr preferRelativeResize="0"/>
          <p:nvPr/>
        </p:nvPicPr>
        <p:blipFill>
          <a:blip r:embed="rId3">
            <a:alphaModFix/>
          </a:blip>
          <a:stretch>
            <a:fillRect/>
          </a:stretch>
        </p:blipFill>
        <p:spPr>
          <a:xfrm>
            <a:off x="123425" y="1843600"/>
            <a:ext cx="4954950" cy="1746150"/>
          </a:xfrm>
          <a:prstGeom prst="rect">
            <a:avLst/>
          </a:prstGeom>
          <a:noFill/>
          <a:ln>
            <a:noFill/>
          </a:ln>
        </p:spPr>
      </p:pic>
      <p:pic>
        <p:nvPicPr>
          <p:cNvPr id="56" name="Google Shape;56;p13"/>
          <p:cNvPicPr preferRelativeResize="0"/>
          <p:nvPr/>
        </p:nvPicPr>
        <p:blipFill>
          <a:blip r:embed="rId4">
            <a:alphaModFix/>
          </a:blip>
          <a:stretch>
            <a:fillRect/>
          </a:stretch>
        </p:blipFill>
        <p:spPr>
          <a:xfrm>
            <a:off x="5771665" y="1843598"/>
            <a:ext cx="2999785" cy="1746150"/>
          </a:xfrm>
          <a:prstGeom prst="rect">
            <a:avLst/>
          </a:prstGeom>
          <a:noFill/>
          <a:ln>
            <a:noFill/>
          </a:ln>
        </p:spPr>
      </p:pic>
      <p:cxnSp>
        <p:nvCxnSpPr>
          <p:cNvPr id="57" name="Google Shape;57;p13"/>
          <p:cNvCxnSpPr>
            <a:stCxn id="55" idx="3"/>
            <a:endCxn id="56" idx="1"/>
          </p:cNvCxnSpPr>
          <p:nvPr/>
        </p:nvCxnSpPr>
        <p:spPr>
          <a:xfrm>
            <a:off x="5078375" y="2716675"/>
            <a:ext cx="693300" cy="0"/>
          </a:xfrm>
          <a:prstGeom prst="straightConnector1">
            <a:avLst/>
          </a:prstGeom>
          <a:noFill/>
          <a:ln cap="flat" cmpd="sng" w="9525">
            <a:solidFill>
              <a:schemeClr val="dk2"/>
            </a:solidFill>
            <a:prstDash val="solid"/>
            <a:round/>
            <a:headEnd len="med" w="med" type="none"/>
            <a:tailEnd len="med" w="med" type="triangle"/>
          </a:ln>
        </p:spPr>
      </p:cxnSp>
      <p:sp>
        <p:nvSpPr>
          <p:cNvPr id="58" name="Google Shape;58;p13"/>
          <p:cNvSpPr txBox="1"/>
          <p:nvPr/>
        </p:nvSpPr>
        <p:spPr>
          <a:xfrm>
            <a:off x="660600" y="953150"/>
            <a:ext cx="7927200" cy="64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t>Fonction constructeur d’objet sans prototype, l’inconvénient c’est que a chaque fois que l’on créer une instance, on instancie également la fonction this.present()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011100"/>
            <a:ext cx="8520600" cy="1061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400"/>
              <a:t>Fonction constructeur d’objet avec prototype, l’avantage c’est que la méthode this.present() est créer qu’une seul fois dans le prototype de l’objet Person et est donc utilisable par toute les instances de celle-ci. </a:t>
            </a:r>
            <a:endParaRPr sz="1400"/>
          </a:p>
          <a:p>
            <a:pPr indent="0" lvl="0" marL="0">
              <a:spcBef>
                <a:spcPts val="0"/>
              </a:spcBef>
              <a:spcAft>
                <a:spcPts val="0"/>
              </a:spcAft>
              <a:buNone/>
            </a:pPr>
            <a:r>
              <a:t/>
            </a:r>
            <a:endParaRPr sz="1200"/>
          </a:p>
        </p:txBody>
      </p:sp>
      <p:pic>
        <p:nvPicPr>
          <p:cNvPr id="64" name="Google Shape;64;p14"/>
          <p:cNvPicPr preferRelativeResize="0"/>
          <p:nvPr/>
        </p:nvPicPr>
        <p:blipFill>
          <a:blip r:embed="rId3">
            <a:alphaModFix/>
          </a:blip>
          <a:stretch>
            <a:fillRect/>
          </a:stretch>
        </p:blipFill>
        <p:spPr>
          <a:xfrm>
            <a:off x="311700" y="2636200"/>
            <a:ext cx="3694900" cy="2251575"/>
          </a:xfrm>
          <a:prstGeom prst="rect">
            <a:avLst/>
          </a:prstGeom>
          <a:noFill/>
          <a:ln>
            <a:noFill/>
          </a:ln>
        </p:spPr>
      </p:pic>
      <p:pic>
        <p:nvPicPr>
          <p:cNvPr id="65" name="Google Shape;65;p14"/>
          <p:cNvPicPr preferRelativeResize="0"/>
          <p:nvPr/>
        </p:nvPicPr>
        <p:blipFill>
          <a:blip r:embed="rId4">
            <a:alphaModFix/>
          </a:blip>
          <a:stretch>
            <a:fillRect/>
          </a:stretch>
        </p:blipFill>
        <p:spPr>
          <a:xfrm>
            <a:off x="5684575" y="2636200"/>
            <a:ext cx="3061828" cy="2251575"/>
          </a:xfrm>
          <a:prstGeom prst="rect">
            <a:avLst/>
          </a:prstGeom>
          <a:noFill/>
          <a:ln>
            <a:noFill/>
          </a:ln>
        </p:spPr>
      </p:pic>
      <p:cxnSp>
        <p:nvCxnSpPr>
          <p:cNvPr id="66" name="Google Shape;66;p14"/>
          <p:cNvCxnSpPr>
            <a:stCxn id="64" idx="3"/>
            <a:endCxn id="65" idx="1"/>
          </p:cNvCxnSpPr>
          <p:nvPr/>
        </p:nvCxnSpPr>
        <p:spPr>
          <a:xfrm>
            <a:off x="4006600" y="3761988"/>
            <a:ext cx="1677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