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45400"/>
            <a:ext cx="8520600" cy="4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Les fonctions sont des objets de </a:t>
            </a:r>
            <a:r>
              <a:rPr lang="fr" sz="1200"/>
              <a:t>première</a:t>
            </a:r>
            <a:r>
              <a:rPr lang="fr" sz="1200"/>
              <a:t> classes, c’est à dire que ce sont des objets comme </a:t>
            </a:r>
            <a:r>
              <a:rPr lang="fr" sz="1200"/>
              <a:t>tous</a:t>
            </a:r>
            <a:r>
              <a:rPr lang="fr" sz="1200"/>
              <a:t> les autres, elle peuvent </a:t>
            </a:r>
            <a:r>
              <a:rPr lang="fr" sz="1200"/>
              <a:t>être</a:t>
            </a:r>
            <a:r>
              <a:rPr lang="fr" sz="1200"/>
              <a:t> 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Déclarer de façons standard.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</a:t>
            </a:r>
            <a:r>
              <a:rPr lang="fr" sz="1200"/>
              <a:t>Être</a:t>
            </a:r>
            <a:r>
              <a:rPr lang="fr" sz="1200"/>
              <a:t> valorisé dans une variable ( expression de fonction anonyme).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Etre passer en argument d’une autre fonctions.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- L’appel de fonction peut </a:t>
            </a:r>
            <a:r>
              <a:rPr lang="fr" sz="1200"/>
              <a:t>être</a:t>
            </a:r>
            <a:r>
              <a:rPr lang="fr" sz="1200"/>
              <a:t> valorisé dans une variable comme cela “ let maVariable = mafonction(); ”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- Être retourné par une autre fonction et ensuite appeler la fonction retourner comme cela “myFunction()(args);”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71" y="2472925"/>
            <a:ext cx="3049875" cy="21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>
            <a:off x="5777450" y="2384450"/>
            <a:ext cx="1257300" cy="6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