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620800" y="280300"/>
            <a:ext cx="50694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méthodes Statiques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25" y="2274762"/>
            <a:ext cx="4754400" cy="23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400" y="3223150"/>
            <a:ext cx="1752600" cy="47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>
            <a:stCxn id="55" idx="3"/>
            <a:endCxn id="56" idx="1"/>
          </p:cNvCxnSpPr>
          <p:nvPr/>
        </p:nvCxnSpPr>
        <p:spPr>
          <a:xfrm>
            <a:off x="5136325" y="3461275"/>
            <a:ext cx="12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2855400" y="1659525"/>
            <a:ext cx="4600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 sont des méthodes appeler par la classe elle même.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