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0"/>
            <a:ext cx="85206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paramètres</a:t>
            </a:r>
            <a:r>
              <a:rPr lang="fr"/>
              <a:t> REST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5" y="2403624"/>
            <a:ext cx="3791975" cy="2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100" y="3400138"/>
            <a:ext cx="4206901" cy="74684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63400" y="698200"/>
            <a:ext cx="79689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paramètre REST permet de fournir des valeurs libres</a:t>
            </a:r>
            <a:r>
              <a:rPr lang="fr"/>
              <a:t> </a:t>
            </a:r>
            <a:r>
              <a:rPr lang="fr" sz="1000"/>
              <a:t>(number, string, fonction ou toute valeur que l’on peut mettre dans un Array) </a:t>
            </a:r>
            <a:r>
              <a:rPr lang="fr" sz="1200"/>
              <a:t>en argument d’une fonction, grâce au paramètre REST la fonction met toute nos valeurs dans un Array que l’on peut traiter ensuite à sa guise.</a:t>
            </a:r>
            <a:endParaRPr sz="1200"/>
          </a:p>
        </p:txBody>
      </p:sp>
      <p:sp>
        <p:nvSpPr>
          <p:cNvPr id="58" name="Google Shape;58;p13"/>
          <p:cNvSpPr/>
          <p:nvPr/>
        </p:nvSpPr>
        <p:spPr>
          <a:xfrm>
            <a:off x="2478652" y="3121800"/>
            <a:ext cx="685233" cy="278350"/>
          </a:xfrm>
          <a:custGeom>
            <a:pathLst>
              <a:path extrusionOk="0" h="11134" w="22843">
                <a:moveTo>
                  <a:pt x="22311" y="539"/>
                </a:moveTo>
                <a:cubicBezTo>
                  <a:pt x="14678" y="-153"/>
                  <a:pt x="-893" y="-1271"/>
                  <a:pt x="59" y="6334"/>
                </a:cubicBezTo>
                <a:cubicBezTo>
                  <a:pt x="955" y="13497"/>
                  <a:pt x="14980" y="11262"/>
                  <a:pt x="21616" y="8420"/>
                </a:cubicBezTo>
                <a:cubicBezTo>
                  <a:pt x="23859" y="7460"/>
                  <a:pt x="22617" y="1714"/>
                  <a:pt x="20225" y="123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Google Shape;59;p13"/>
          <p:cNvSpPr/>
          <p:nvPr/>
        </p:nvSpPr>
        <p:spPr>
          <a:xfrm>
            <a:off x="1906727" y="4554800"/>
            <a:ext cx="685233" cy="278350"/>
          </a:xfrm>
          <a:custGeom>
            <a:pathLst>
              <a:path extrusionOk="0" h="11134" w="22843">
                <a:moveTo>
                  <a:pt x="22311" y="539"/>
                </a:moveTo>
                <a:cubicBezTo>
                  <a:pt x="14678" y="-153"/>
                  <a:pt x="-893" y="-1271"/>
                  <a:pt x="59" y="6334"/>
                </a:cubicBezTo>
                <a:cubicBezTo>
                  <a:pt x="955" y="13497"/>
                  <a:pt x="14980" y="11262"/>
                  <a:pt x="21616" y="8420"/>
                </a:cubicBezTo>
                <a:cubicBezTo>
                  <a:pt x="23859" y="7460"/>
                  <a:pt x="22617" y="1714"/>
                  <a:pt x="20225" y="123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Google Shape;60;p13"/>
          <p:cNvSpPr/>
          <p:nvPr/>
        </p:nvSpPr>
        <p:spPr>
          <a:xfrm>
            <a:off x="2783452" y="3426600"/>
            <a:ext cx="685233" cy="278350"/>
          </a:xfrm>
          <a:custGeom>
            <a:pathLst>
              <a:path extrusionOk="0" h="11134" w="22843">
                <a:moveTo>
                  <a:pt x="22311" y="539"/>
                </a:moveTo>
                <a:cubicBezTo>
                  <a:pt x="14678" y="-153"/>
                  <a:pt x="-893" y="-1271"/>
                  <a:pt x="59" y="6334"/>
                </a:cubicBezTo>
                <a:cubicBezTo>
                  <a:pt x="955" y="13497"/>
                  <a:pt x="14980" y="11262"/>
                  <a:pt x="21616" y="8420"/>
                </a:cubicBezTo>
                <a:cubicBezTo>
                  <a:pt x="23859" y="7460"/>
                  <a:pt x="22617" y="1714"/>
                  <a:pt x="20225" y="123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 txBox="1"/>
          <p:nvPr/>
        </p:nvSpPr>
        <p:spPr>
          <a:xfrm>
            <a:off x="5174675" y="2790075"/>
            <a:ext cx="3175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fonctions nous a retourner un array</a:t>
            </a:r>
            <a:endParaRPr/>
          </a:p>
        </p:txBody>
      </p:sp>
      <p:cxnSp>
        <p:nvCxnSpPr>
          <p:cNvPr id="62" name="Google Shape;62;p13"/>
          <p:cNvCxnSpPr>
            <a:stCxn id="61" idx="2"/>
          </p:cNvCxnSpPr>
          <p:nvPr/>
        </p:nvCxnSpPr>
        <p:spPr>
          <a:xfrm flipH="1">
            <a:off x="6119225" y="3121875"/>
            <a:ext cx="6432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