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-108275"/>
            <a:ext cx="85206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</a:t>
            </a:r>
            <a:r>
              <a:rPr lang="fr"/>
              <a:t>paramètres</a:t>
            </a:r>
            <a:r>
              <a:rPr lang="fr"/>
              <a:t> par </a:t>
            </a:r>
            <a:r>
              <a:rPr lang="fr"/>
              <a:t>défaut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25" y="489425"/>
            <a:ext cx="4205849" cy="1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250" y="821812"/>
            <a:ext cx="38100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463" y="2275862"/>
            <a:ext cx="4205850" cy="1155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0249" y="2562900"/>
            <a:ext cx="30289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>
            <a:stCxn id="55" idx="3"/>
            <a:endCxn id="56" idx="1"/>
          </p:cNvCxnSpPr>
          <p:nvPr/>
        </p:nvCxnSpPr>
        <p:spPr>
          <a:xfrm flipH="1" rot="10800000">
            <a:off x="4395074" y="1069450"/>
            <a:ext cx="6051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>
            <a:stCxn id="57" idx="3"/>
            <a:endCxn id="58" idx="1"/>
          </p:cNvCxnSpPr>
          <p:nvPr/>
        </p:nvCxnSpPr>
        <p:spPr>
          <a:xfrm>
            <a:off x="4437313" y="2853426"/>
            <a:ext cx="56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" name="Google Shape;61;p13"/>
          <p:cNvSpPr txBox="1"/>
          <p:nvPr/>
        </p:nvSpPr>
        <p:spPr>
          <a:xfrm>
            <a:off x="127800" y="1665550"/>
            <a:ext cx="88884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Le paramètre par défaut permet de fournir une valeur string, variable, fonction ou tout expression possible a fournir a une variable que l’on donne en paramètre d’une fonction ou dans un destructuring d’Array/Objet, et </a:t>
            </a:r>
            <a:r>
              <a:rPr lang="fr" sz="1000"/>
              <a:t>auquel</a:t>
            </a:r>
            <a:r>
              <a:rPr lang="fr" sz="1000"/>
              <a:t> cas si la variable n’est pas </a:t>
            </a:r>
            <a:r>
              <a:rPr lang="fr" sz="1000"/>
              <a:t>renseignée</a:t>
            </a:r>
            <a:r>
              <a:rPr lang="fr" sz="1000"/>
              <a:t> elle prend la valeur par </a:t>
            </a:r>
            <a:r>
              <a:rPr lang="fr" sz="1000"/>
              <a:t>défaut</a:t>
            </a:r>
            <a:r>
              <a:rPr lang="fr" sz="1000"/>
              <a:t> que l’on a fournis.</a:t>
            </a:r>
            <a:endParaRPr sz="1000"/>
          </a:p>
        </p:txBody>
      </p:sp>
      <p:sp>
        <p:nvSpPr>
          <p:cNvPr id="62" name="Google Shape;62;p13"/>
          <p:cNvSpPr/>
          <p:nvPr/>
        </p:nvSpPr>
        <p:spPr>
          <a:xfrm>
            <a:off x="1916925" y="757019"/>
            <a:ext cx="908650" cy="260825"/>
          </a:xfrm>
          <a:custGeom>
            <a:pathLst>
              <a:path extrusionOk="0" h="10433" w="36346">
                <a:moveTo>
                  <a:pt x="25770" y="1086"/>
                </a:moveTo>
                <a:cubicBezTo>
                  <a:pt x="17050" y="167"/>
                  <a:pt x="0" y="-2402"/>
                  <a:pt x="0" y="6367"/>
                </a:cubicBezTo>
                <a:cubicBezTo>
                  <a:pt x="0" y="11117"/>
                  <a:pt x="9191" y="9324"/>
                  <a:pt x="13941" y="9324"/>
                </a:cubicBezTo>
                <a:cubicBezTo>
                  <a:pt x="21210" y="9324"/>
                  <a:pt x="30179" y="12576"/>
                  <a:pt x="35698" y="7845"/>
                </a:cubicBezTo>
                <a:cubicBezTo>
                  <a:pt x="38737" y="5239"/>
                  <a:pt x="29773" y="1086"/>
                  <a:pt x="25770" y="108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Google Shape;63;p13"/>
          <p:cNvSpPr/>
          <p:nvPr/>
        </p:nvSpPr>
        <p:spPr>
          <a:xfrm>
            <a:off x="1969000" y="2540244"/>
            <a:ext cx="908650" cy="260825"/>
          </a:xfrm>
          <a:custGeom>
            <a:pathLst>
              <a:path extrusionOk="0" h="10433" w="36346">
                <a:moveTo>
                  <a:pt x="25770" y="1086"/>
                </a:moveTo>
                <a:cubicBezTo>
                  <a:pt x="17050" y="167"/>
                  <a:pt x="0" y="-2402"/>
                  <a:pt x="0" y="6367"/>
                </a:cubicBezTo>
                <a:cubicBezTo>
                  <a:pt x="0" y="11117"/>
                  <a:pt x="9191" y="9324"/>
                  <a:pt x="13941" y="9324"/>
                </a:cubicBezTo>
                <a:cubicBezTo>
                  <a:pt x="21210" y="9324"/>
                  <a:pt x="30179" y="12576"/>
                  <a:pt x="35698" y="7845"/>
                </a:cubicBezTo>
                <a:cubicBezTo>
                  <a:pt x="38737" y="5239"/>
                  <a:pt x="29773" y="1086"/>
                  <a:pt x="25770" y="108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Google Shape;64;p13"/>
          <p:cNvSpPr/>
          <p:nvPr/>
        </p:nvSpPr>
        <p:spPr>
          <a:xfrm>
            <a:off x="7511625" y="2540250"/>
            <a:ext cx="477496" cy="260825"/>
          </a:xfrm>
          <a:custGeom>
            <a:pathLst>
              <a:path extrusionOk="0" h="10433" w="36346">
                <a:moveTo>
                  <a:pt x="25770" y="1086"/>
                </a:moveTo>
                <a:cubicBezTo>
                  <a:pt x="17050" y="167"/>
                  <a:pt x="0" y="-2402"/>
                  <a:pt x="0" y="6367"/>
                </a:cubicBezTo>
                <a:cubicBezTo>
                  <a:pt x="0" y="11117"/>
                  <a:pt x="9191" y="9324"/>
                  <a:pt x="13941" y="9324"/>
                </a:cubicBezTo>
                <a:cubicBezTo>
                  <a:pt x="21210" y="9324"/>
                  <a:pt x="30179" y="12576"/>
                  <a:pt x="35698" y="7845"/>
                </a:cubicBezTo>
                <a:cubicBezTo>
                  <a:pt x="38737" y="5239"/>
                  <a:pt x="29773" y="1086"/>
                  <a:pt x="25770" y="108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Google Shape;65;p13"/>
          <p:cNvSpPr/>
          <p:nvPr/>
        </p:nvSpPr>
        <p:spPr>
          <a:xfrm>
            <a:off x="7511625" y="821800"/>
            <a:ext cx="477496" cy="260825"/>
          </a:xfrm>
          <a:custGeom>
            <a:pathLst>
              <a:path extrusionOk="0" h="10433" w="36346">
                <a:moveTo>
                  <a:pt x="25770" y="1086"/>
                </a:moveTo>
                <a:cubicBezTo>
                  <a:pt x="17050" y="167"/>
                  <a:pt x="0" y="-2402"/>
                  <a:pt x="0" y="6367"/>
                </a:cubicBezTo>
                <a:cubicBezTo>
                  <a:pt x="0" y="11117"/>
                  <a:pt x="9191" y="9324"/>
                  <a:pt x="13941" y="9324"/>
                </a:cubicBezTo>
                <a:cubicBezTo>
                  <a:pt x="21210" y="9324"/>
                  <a:pt x="30179" y="12576"/>
                  <a:pt x="35698" y="7845"/>
                </a:cubicBezTo>
                <a:cubicBezTo>
                  <a:pt x="38737" y="5239"/>
                  <a:pt x="29773" y="1086"/>
                  <a:pt x="25770" y="108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Google Shape;66;p13"/>
          <p:cNvSpPr txBox="1"/>
          <p:nvPr/>
        </p:nvSpPr>
        <p:spPr>
          <a:xfrm>
            <a:off x="189225" y="4882800"/>
            <a:ext cx="7415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CC0000"/>
                </a:solidFill>
              </a:rPr>
              <a:t>NOTE : </a:t>
            </a:r>
            <a:r>
              <a:rPr lang="fr" sz="800">
                <a:solidFill>
                  <a:srgbClr val="CC0000"/>
                </a:solidFill>
              </a:rPr>
              <a:t>La règle est d’abord de fournir les </a:t>
            </a:r>
            <a:r>
              <a:rPr lang="fr" sz="800">
                <a:solidFill>
                  <a:srgbClr val="CC0000"/>
                </a:solidFill>
              </a:rPr>
              <a:t>paramètres</a:t>
            </a:r>
            <a:r>
              <a:rPr lang="fr" sz="800">
                <a:solidFill>
                  <a:srgbClr val="CC0000"/>
                </a:solidFill>
              </a:rPr>
              <a:t> normaux à nos fonction puis ensuite de fournir les </a:t>
            </a:r>
            <a:r>
              <a:rPr lang="fr" sz="800">
                <a:solidFill>
                  <a:srgbClr val="CC0000"/>
                </a:solidFill>
              </a:rPr>
              <a:t>paramètres</a:t>
            </a:r>
            <a:r>
              <a:rPr lang="fr" sz="800">
                <a:solidFill>
                  <a:srgbClr val="CC0000"/>
                </a:solidFill>
              </a:rPr>
              <a:t> fournis avec des parametres par defaut.</a:t>
            </a:r>
            <a:endParaRPr sz="800">
              <a:solidFill>
                <a:srgbClr val="CC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262" y="3660061"/>
            <a:ext cx="4242824" cy="107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38574" y="3938750"/>
            <a:ext cx="4000500" cy="514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3"/>
          <p:cNvCxnSpPr>
            <a:stCxn id="67" idx="3"/>
            <a:endCxn id="68" idx="1"/>
          </p:cNvCxnSpPr>
          <p:nvPr/>
        </p:nvCxnSpPr>
        <p:spPr>
          <a:xfrm>
            <a:off x="4395086" y="4195931"/>
            <a:ext cx="64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3"/>
          <p:cNvSpPr/>
          <p:nvPr/>
        </p:nvSpPr>
        <p:spPr>
          <a:xfrm>
            <a:off x="189225" y="3606225"/>
            <a:ext cx="1933607" cy="260825"/>
          </a:xfrm>
          <a:custGeom>
            <a:pathLst>
              <a:path extrusionOk="0" h="10433" w="36346">
                <a:moveTo>
                  <a:pt x="25770" y="1086"/>
                </a:moveTo>
                <a:cubicBezTo>
                  <a:pt x="17050" y="167"/>
                  <a:pt x="0" y="-2402"/>
                  <a:pt x="0" y="6367"/>
                </a:cubicBezTo>
                <a:cubicBezTo>
                  <a:pt x="0" y="11117"/>
                  <a:pt x="9191" y="9324"/>
                  <a:pt x="13941" y="9324"/>
                </a:cubicBezTo>
                <a:cubicBezTo>
                  <a:pt x="21210" y="9324"/>
                  <a:pt x="30179" y="12576"/>
                  <a:pt x="35698" y="7845"/>
                </a:cubicBezTo>
                <a:cubicBezTo>
                  <a:pt x="38737" y="5239"/>
                  <a:pt x="29773" y="1086"/>
                  <a:pt x="25770" y="108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Google Shape;71;p13"/>
          <p:cNvSpPr/>
          <p:nvPr/>
        </p:nvSpPr>
        <p:spPr>
          <a:xfrm>
            <a:off x="1677075" y="3867050"/>
            <a:ext cx="1465016" cy="260825"/>
          </a:xfrm>
          <a:custGeom>
            <a:pathLst>
              <a:path extrusionOk="0" h="10433" w="36346">
                <a:moveTo>
                  <a:pt x="25770" y="1086"/>
                </a:moveTo>
                <a:cubicBezTo>
                  <a:pt x="17050" y="167"/>
                  <a:pt x="0" y="-2402"/>
                  <a:pt x="0" y="6367"/>
                </a:cubicBezTo>
                <a:cubicBezTo>
                  <a:pt x="0" y="11117"/>
                  <a:pt x="9191" y="9324"/>
                  <a:pt x="13941" y="9324"/>
                </a:cubicBezTo>
                <a:cubicBezTo>
                  <a:pt x="21210" y="9324"/>
                  <a:pt x="30179" y="12576"/>
                  <a:pt x="35698" y="7845"/>
                </a:cubicBezTo>
                <a:cubicBezTo>
                  <a:pt x="38737" y="5239"/>
                  <a:pt x="29773" y="1086"/>
                  <a:pt x="25770" y="108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Google Shape;72;p13"/>
          <p:cNvSpPr/>
          <p:nvPr/>
        </p:nvSpPr>
        <p:spPr>
          <a:xfrm>
            <a:off x="7572650" y="3981175"/>
            <a:ext cx="605070" cy="260825"/>
          </a:xfrm>
          <a:custGeom>
            <a:pathLst>
              <a:path extrusionOk="0" h="10433" w="36346">
                <a:moveTo>
                  <a:pt x="25770" y="1086"/>
                </a:moveTo>
                <a:cubicBezTo>
                  <a:pt x="17050" y="167"/>
                  <a:pt x="0" y="-2402"/>
                  <a:pt x="0" y="6367"/>
                </a:cubicBezTo>
                <a:cubicBezTo>
                  <a:pt x="0" y="11117"/>
                  <a:pt x="9191" y="9324"/>
                  <a:pt x="13941" y="9324"/>
                </a:cubicBezTo>
                <a:cubicBezTo>
                  <a:pt x="21210" y="9324"/>
                  <a:pt x="30179" y="12576"/>
                  <a:pt x="35698" y="7845"/>
                </a:cubicBezTo>
                <a:cubicBezTo>
                  <a:pt x="38737" y="5239"/>
                  <a:pt x="29773" y="1086"/>
                  <a:pt x="25770" y="108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