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161e2f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161e2f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161e2f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161e2f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161e2f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161e2f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   	     Les scopes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67075"/>
            <a:ext cx="8520600" cy="4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L’objet des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context passe par 2 phases 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fr" sz="1200" u="sng"/>
              <a:t>Phase de création (hoisting).</a:t>
            </a:r>
            <a:endParaRPr b="1" sz="1200"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85200C"/>
                </a:solidFill>
              </a:rPr>
              <a:t>C’est à se moment là que l</a:t>
            </a:r>
            <a:r>
              <a:rPr lang="fr" sz="1200">
                <a:solidFill>
                  <a:srgbClr val="85200C"/>
                </a:solidFill>
              </a:rPr>
              <a:t>’objet des variables se constitue avec:</a:t>
            </a:r>
            <a:endParaRPr sz="12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5200C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85200C"/>
                </a:solidFill>
              </a:rPr>
              <a:t>Les paramètres des fonctions (Hoisting).</a:t>
            </a:r>
            <a:endParaRPr sz="1200">
              <a:solidFill>
                <a:srgbClr val="85200C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85200C"/>
                </a:solidFill>
              </a:rPr>
              <a:t>Les déclarations de fonctions (Hoisting).</a:t>
            </a:r>
            <a:endParaRPr sz="1200">
              <a:solidFill>
                <a:srgbClr val="85200C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85200C"/>
                </a:solidFill>
              </a:rPr>
              <a:t>Les déclarations de variables (Hoisting)</a:t>
            </a:r>
            <a:endParaRPr sz="12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fr" sz="1200" u="sng"/>
              <a:t>Phase </a:t>
            </a:r>
            <a:r>
              <a:rPr b="1" lang="fr" sz="1200" u="sng"/>
              <a:t>d'exécution</a:t>
            </a:r>
            <a:r>
              <a:rPr b="1" lang="fr" sz="1200" u="sng"/>
              <a:t>.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84450"/>
            <a:ext cx="8681700" cy="4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chaîne</a:t>
            </a:r>
            <a:r>
              <a:rPr lang="fr"/>
              <a:t> des scopes.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Règle: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Une fonction </a:t>
            </a:r>
            <a:r>
              <a:rPr b="1" lang="fr" sz="1200">
                <a:solidFill>
                  <a:srgbClr val="CC0000"/>
                </a:solidFill>
              </a:rPr>
              <a:t>déclarer</a:t>
            </a:r>
            <a:r>
              <a:rPr lang="fr" sz="1200"/>
              <a:t> dans une autre fonction a </a:t>
            </a:r>
            <a:r>
              <a:rPr lang="fr" sz="1200"/>
              <a:t>accès</a:t>
            </a:r>
            <a:r>
              <a:rPr lang="fr" sz="1200"/>
              <a:t> au scope de ces parent, </a:t>
            </a:r>
            <a:r>
              <a:rPr lang="fr" sz="1200"/>
              <a:t>d'où</a:t>
            </a:r>
            <a:r>
              <a:rPr lang="fr" sz="1200"/>
              <a:t> le nom </a:t>
            </a:r>
            <a:r>
              <a:rPr lang="fr" sz="1200">
                <a:solidFill>
                  <a:srgbClr val="CC0000"/>
                </a:solidFill>
              </a:rPr>
              <a:t>Chaine</a:t>
            </a:r>
            <a:r>
              <a:rPr lang="fr" sz="1200"/>
              <a:t> des Scopes.</a:t>
            </a:r>
            <a:endParaRPr sz="1200"/>
          </a:p>
          <a:p>
            <a:pPr indent="-304800" lvl="0" marL="45720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Si deux variable on le même nom dans deux fonction </a:t>
            </a:r>
            <a:r>
              <a:rPr lang="fr" sz="1200"/>
              <a:t>différentes</a:t>
            </a:r>
            <a:r>
              <a:rPr lang="fr" sz="1200"/>
              <a:t>,  et dans le cas </a:t>
            </a:r>
            <a:r>
              <a:rPr lang="fr" sz="1200"/>
              <a:t>ou</a:t>
            </a:r>
            <a:r>
              <a:rPr lang="fr" sz="1200"/>
              <a:t> la variable est dans une des fonctions parent ou dans l’Objet des Variables Global, </a:t>
            </a:r>
            <a:r>
              <a:rPr lang="fr" sz="1200"/>
              <a:t>la variable la plus proche du scope de la fonction appelé sera utilisé, il ya donc un ordre de priorité.</a:t>
            </a:r>
            <a:endParaRPr sz="12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25" y="2460694"/>
            <a:ext cx="3133049" cy="2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69625" y="180175"/>
            <a:ext cx="8520600" cy="4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 et const Scope de Bloc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let et const respect les scopes de bloc  contrairement à var qui ne respecte que les scopes de fonctions, c’est a dire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que le principe d’héritage est le même un bloc enfants hérite des variables et des fonctions </a:t>
            </a:r>
            <a:r>
              <a:rPr lang="fr" sz="1200"/>
              <a:t>déclarées</a:t>
            </a:r>
            <a:r>
              <a:rPr lang="fr" sz="1200"/>
              <a:t> dans le bloc parents,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mais surtout a retenir que le bloc parents n’a jamais </a:t>
            </a:r>
            <a:r>
              <a:rPr lang="fr" sz="1200"/>
              <a:t>accès</a:t>
            </a:r>
            <a:r>
              <a:rPr lang="fr" sz="1200"/>
              <a:t> à l’objet des variables enfants.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38" y="2372063"/>
            <a:ext cx="25241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526" y="2358088"/>
            <a:ext cx="2201975" cy="14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>
            <a:off x="3319163" y="3081675"/>
            <a:ext cx="100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6"/>
          <p:cNvSpPr txBox="1"/>
          <p:nvPr/>
        </p:nvSpPr>
        <p:spPr>
          <a:xfrm>
            <a:off x="3331475" y="2786775"/>
            <a:ext cx="979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95050" y="4006950"/>
            <a:ext cx="6941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se cas la le premier let i = 62 est declarer dans le bloc window et le deuxieme let i = 0 est declarer dans le bloc du for.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