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49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Objet dans Objet énuméré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400" y="1551738"/>
            <a:ext cx="3964600" cy="2040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3175" y="2101788"/>
            <a:ext cx="3700950" cy="93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