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jsonplaceholder.typicode.com/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422050" y="104825"/>
            <a:ext cx="42999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Requête</a:t>
            </a:r>
            <a:r>
              <a:rPr lang="fr"/>
              <a:t> GET / Post    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650" y="829337"/>
            <a:ext cx="2769825" cy="43445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7825" y="999550"/>
            <a:ext cx="3401700" cy="4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url fournis par le site : </a:t>
            </a:r>
            <a:r>
              <a:rPr lang="fr" sz="800" u="sng">
                <a:solidFill>
                  <a:schemeClr val="hlink"/>
                </a:solidFill>
                <a:hlinkClick r:id="rId4"/>
              </a:rPr>
              <a:t>https://jsonplaceholder.typicode.com/</a:t>
            </a:r>
            <a:endParaRPr sz="800">
              <a:solidFill>
                <a:srgbClr val="99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99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onreadystatechange est un eventHandler, il est une propriété de l’objet XMLHttpRequest.</a:t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L’api nous retourne un fichier au format xml, on effectue la fonction JSON.parse() dessus pour le convertir en objet json et le traiter en tant que tel.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Lien code de reponse http : </a:t>
            </a:r>
            <a:r>
              <a:rPr lang="fr" sz="900">
                <a:solidFill>
                  <a:srgbClr val="38761D"/>
                </a:solidFill>
              </a:rPr>
              <a:t>https://developer.mozilla.org/fr/docs/Web/HTTP/Status</a:t>
            </a:r>
            <a:endParaRPr sz="900">
              <a:solidFill>
                <a:srgbClr val="38761D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7975" y="829325"/>
            <a:ext cx="2576025" cy="720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