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903500" y="75900"/>
            <a:ext cx="5337000" cy="5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Template Literal/String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07250" y="1184950"/>
            <a:ext cx="89295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Nouvelle syntaxe pour </a:t>
            </a:r>
            <a:r>
              <a:rPr lang="fr"/>
              <a:t>concaténer en es6, on remplace les guillemet par des backtic et l’opérateur “+” disparait pour laisser la place a ${}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74320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</a:rPr>
              <a:t>Note: Les sauts de lignes sont pris en comptes.</a:t>
            </a:r>
            <a:endParaRPr sz="1000">
              <a:solidFill>
                <a:srgbClr val="FF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50" y="2334025"/>
            <a:ext cx="4314825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125" y="3067450"/>
            <a:ext cx="4191000" cy="752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3"/>
          <p:cNvCxnSpPr>
            <a:stCxn id="55" idx="2"/>
          </p:cNvCxnSpPr>
          <p:nvPr/>
        </p:nvCxnSpPr>
        <p:spPr>
          <a:xfrm>
            <a:off x="4572000" y="2117950"/>
            <a:ext cx="666300" cy="8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>
            <a:stCxn id="55" idx="2"/>
          </p:cNvCxnSpPr>
          <p:nvPr/>
        </p:nvCxnSpPr>
        <p:spPr>
          <a:xfrm flipH="1">
            <a:off x="3894000" y="2117950"/>
            <a:ext cx="678000" cy="14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