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0600"/>
            <a:ext cx="8839199" cy="13072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05625" y="774650"/>
            <a:ext cx="1773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babel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27075" y="162450"/>
            <a:ext cx="65307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Babel est l’outil qui permet de transformer l’es6 en </a:t>
            </a:r>
            <a:r>
              <a:rPr lang="fr"/>
              <a:t>exécutable</a:t>
            </a:r>
            <a:r>
              <a:rPr lang="fr"/>
              <a:t> par Node Js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200" y="3051255"/>
            <a:ext cx="6820203" cy="208089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144100" y="2668750"/>
            <a:ext cx="2294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Pensé à Inclure le module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