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1525"/>
            <a:ext cx="8839202" cy="206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538" y="2600142"/>
            <a:ext cx="5204917" cy="2385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